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2" r:id="rId5"/>
  </p:sldMasterIdLst>
  <p:notesMasterIdLst>
    <p:notesMasterId r:id="rId61"/>
  </p:notesMasterIdLst>
  <p:sldIdLst>
    <p:sldId id="256" r:id="rId6"/>
    <p:sldId id="257" r:id="rId7"/>
    <p:sldId id="258" r:id="rId8"/>
    <p:sldId id="259" r:id="rId9"/>
    <p:sldId id="260" r:id="rId10"/>
    <p:sldId id="417" r:id="rId11"/>
    <p:sldId id="285" r:id="rId12"/>
    <p:sldId id="643" r:id="rId13"/>
    <p:sldId id="261" r:id="rId14"/>
    <p:sldId id="653" r:id="rId15"/>
    <p:sldId id="308" r:id="rId16"/>
    <p:sldId id="814" r:id="rId17"/>
    <p:sldId id="602" r:id="rId18"/>
    <p:sldId id="654" r:id="rId19"/>
    <p:sldId id="299" r:id="rId20"/>
    <p:sldId id="345" r:id="rId21"/>
    <p:sldId id="589" r:id="rId22"/>
    <p:sldId id="819" r:id="rId23"/>
    <p:sldId id="797" r:id="rId24"/>
    <p:sldId id="412" r:id="rId25"/>
    <p:sldId id="269" r:id="rId26"/>
    <p:sldId id="270" r:id="rId27"/>
    <p:sldId id="555" r:id="rId28"/>
    <p:sldId id="557" r:id="rId29"/>
    <p:sldId id="262" r:id="rId30"/>
    <p:sldId id="807" r:id="rId31"/>
    <p:sldId id="407" r:id="rId32"/>
    <p:sldId id="808" r:id="rId33"/>
    <p:sldId id="802" r:id="rId34"/>
    <p:sldId id="820" r:id="rId35"/>
    <p:sldId id="803" r:id="rId36"/>
    <p:sldId id="804" r:id="rId37"/>
    <p:sldId id="304" r:id="rId38"/>
    <p:sldId id="275" r:id="rId39"/>
    <p:sldId id="823" r:id="rId40"/>
    <p:sldId id="277" r:id="rId41"/>
    <p:sldId id="401" r:id="rId42"/>
    <p:sldId id="801" r:id="rId43"/>
    <p:sldId id="809" r:id="rId44"/>
    <p:sldId id="782" r:id="rId45"/>
    <p:sldId id="685" r:id="rId46"/>
    <p:sldId id="281" r:id="rId47"/>
    <p:sldId id="289" r:id="rId48"/>
    <p:sldId id="267" r:id="rId49"/>
    <p:sldId id="286" r:id="rId50"/>
    <p:sldId id="826" r:id="rId51"/>
    <p:sldId id="349" r:id="rId52"/>
    <p:sldId id="353" r:id="rId53"/>
    <p:sldId id="354" r:id="rId54"/>
    <p:sldId id="828" r:id="rId55"/>
    <p:sldId id="827" r:id="rId56"/>
    <p:sldId id="824" r:id="rId57"/>
    <p:sldId id="825" r:id="rId58"/>
    <p:sldId id="822" r:id="rId59"/>
    <p:sldId id="288" r:id="rId60"/>
  </p:sldIdLst>
  <p:sldSz cx="10972800" cy="8229600" type="B4JIS"/>
  <p:notesSz cx="6797675" cy="9926638"/>
  <p:embeddedFontLst>
    <p:embeddedFont>
      <p:font typeface="Canva Sans" panose="020B0604020202020204" charset="0"/>
      <p:regular r:id="rId62"/>
    </p:embeddedFont>
    <p:embeddedFont>
      <p:font typeface="Canva Sans Bold" panose="020B0604020202020204" charset="0"/>
      <p:regular r:id="rId63"/>
    </p:embeddedFont>
    <p:embeddedFont>
      <p:font typeface="Lucida Sans Unicode" panose="020B0602030504020204" pitchFamily="34" charset="0"/>
      <p:regular r:id="rId64"/>
    </p:embeddedFont>
    <p:embeddedFont>
      <p:font typeface="ＭＳ Ｐゴシック" panose="020B0600070205080204" pitchFamily="34" charset="-128"/>
      <p:regular r:id="rId65"/>
    </p:embeddedFont>
    <p:embeddedFont>
      <p:font typeface="Telegraf Bold" panose="020B0604020202020204" charset="0"/>
      <p:regular r:id="rId66"/>
    </p:embeddedFont>
    <p:embeddedFont>
      <p:font typeface="Wingdings 2" panose="020B0604020202020204" charset="2"/>
      <p:regular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CA891C-51E9-4D30-B339-1A45B087D8B6}" v="53" dt="2025-09-26T12:06:13.7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2.fntdata"/><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5.fntdata"/><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6.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1.fntdata"/><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4.fntdata"/><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TownsendLang (CCHSG)" userId="58751292-57d8-4824-8667-345f951b1cca" providerId="ADAL" clId="{B653C245-CA33-4476-A511-E3061170181D}"/>
    <pc:docChg chg="undo custSel modSld">
      <pc:chgData name="JTownsendLang (CCHSG)" userId="58751292-57d8-4824-8667-345f951b1cca" providerId="ADAL" clId="{B653C245-CA33-4476-A511-E3061170181D}" dt="2025-09-25T08:36:09.264" v="6" actId="1076"/>
      <pc:docMkLst>
        <pc:docMk/>
      </pc:docMkLst>
      <pc:sldChg chg="modSp mod">
        <pc:chgData name="JTownsendLang (CCHSG)" userId="58751292-57d8-4824-8667-345f951b1cca" providerId="ADAL" clId="{B653C245-CA33-4476-A511-E3061170181D}" dt="2025-09-25T08:36:09.264" v="6" actId="1076"/>
        <pc:sldMkLst>
          <pc:docMk/>
          <pc:sldMk cId="0" sldId="288"/>
        </pc:sldMkLst>
        <pc:spChg chg="mod">
          <ac:chgData name="JTownsendLang (CCHSG)" userId="58751292-57d8-4824-8667-345f951b1cca" providerId="ADAL" clId="{B653C245-CA33-4476-A511-E3061170181D}" dt="2025-09-25T08:36:09.264" v="6" actId="1076"/>
          <ac:spMkLst>
            <pc:docMk/>
            <pc:sldMk cId="0" sldId="288"/>
            <ac:spMk id="3" creationId="{00000000-0000-0000-0000-000000000000}"/>
          </ac:spMkLst>
        </pc:spChg>
      </pc:sldChg>
      <pc:sldChg chg="modSp mod">
        <pc:chgData name="JTownsendLang (CCHSG)" userId="58751292-57d8-4824-8667-345f951b1cca" providerId="ADAL" clId="{B653C245-CA33-4476-A511-E3061170181D}" dt="2025-09-25T08:35:15.410" v="5" actId="171"/>
        <pc:sldMkLst>
          <pc:docMk/>
          <pc:sldMk cId="2764217886" sldId="602"/>
        </pc:sldMkLst>
        <pc:spChg chg="mod ord">
          <ac:chgData name="JTownsendLang (CCHSG)" userId="58751292-57d8-4824-8667-345f951b1cca" providerId="ADAL" clId="{B653C245-CA33-4476-A511-E3061170181D}" dt="2025-09-25T08:35:15.410" v="5" actId="171"/>
          <ac:spMkLst>
            <pc:docMk/>
            <pc:sldMk cId="2764217886" sldId="602"/>
            <ac:spMk id="3" creationId="{61EB65F8-5A1D-0596-8089-4943001E9DC2}"/>
          </ac:spMkLst>
        </pc:spChg>
      </pc:sldChg>
    </pc:docChg>
  </pc:docChgLst>
  <pc:docChgLst>
    <pc:chgData name="SParrott (CCHSG)" userId="d96e6279-de92-4b89-a534-d7e5738627a6" providerId="ADAL" clId="{B4CA891C-51E9-4D30-B339-1A45B087D8B6}"/>
    <pc:docChg chg="modSld">
      <pc:chgData name="SParrott (CCHSG)" userId="d96e6279-de92-4b89-a534-d7e5738627a6" providerId="ADAL" clId="{B4CA891C-51E9-4D30-B339-1A45B087D8B6}" dt="2025-09-26T12:06:13.775" v="52" actId="6549"/>
      <pc:docMkLst>
        <pc:docMk/>
      </pc:docMkLst>
      <pc:sldChg chg="modSp mod">
        <pc:chgData name="SParrott (CCHSG)" userId="d96e6279-de92-4b89-a534-d7e5738627a6" providerId="ADAL" clId="{B4CA891C-51E9-4D30-B339-1A45B087D8B6}" dt="2025-09-26T12:02:37.108" v="13" actId="20577"/>
        <pc:sldMkLst>
          <pc:docMk/>
          <pc:sldMk cId="0" sldId="258"/>
        </pc:sldMkLst>
        <pc:spChg chg="mod">
          <ac:chgData name="SParrott (CCHSG)" userId="d96e6279-de92-4b89-a534-d7e5738627a6" providerId="ADAL" clId="{B4CA891C-51E9-4D30-B339-1A45B087D8B6}" dt="2025-09-26T12:02:37.108" v="13" actId="20577"/>
          <ac:spMkLst>
            <pc:docMk/>
            <pc:sldMk cId="0" sldId="258"/>
            <ac:spMk id="15" creationId="{00000000-0000-0000-0000-000000000000}"/>
          </ac:spMkLst>
        </pc:spChg>
        <pc:spChg chg="mod">
          <ac:chgData name="SParrott (CCHSG)" userId="d96e6279-de92-4b89-a534-d7e5738627a6" providerId="ADAL" clId="{B4CA891C-51E9-4D30-B339-1A45B087D8B6}" dt="2025-09-26T12:02:16.647" v="0" actId="20577"/>
          <ac:spMkLst>
            <pc:docMk/>
            <pc:sldMk cId="0" sldId="258"/>
            <ac:spMk id="22" creationId="{C80448AC-877F-2E0C-18ED-CE56D177305A}"/>
          </ac:spMkLst>
        </pc:spChg>
      </pc:sldChg>
      <pc:sldChg chg="modNotesTx">
        <pc:chgData name="SParrott (CCHSG)" userId="d96e6279-de92-4b89-a534-d7e5738627a6" providerId="ADAL" clId="{B4CA891C-51E9-4D30-B339-1A45B087D8B6}" dt="2025-09-26T12:05:56.629" v="51" actId="6549"/>
        <pc:sldMkLst>
          <pc:docMk/>
          <pc:sldMk cId="653662144" sldId="289"/>
        </pc:sldMkLst>
      </pc:sldChg>
      <pc:sldChg chg="modNotesTx">
        <pc:chgData name="SParrott (CCHSG)" userId="d96e6279-de92-4b89-a534-d7e5738627a6" providerId="ADAL" clId="{B4CA891C-51E9-4D30-B339-1A45B087D8B6}" dt="2025-09-26T12:03:45.041" v="27" actId="20577"/>
        <pc:sldMkLst>
          <pc:docMk/>
          <pc:sldMk cId="0" sldId="299"/>
        </pc:sldMkLst>
      </pc:sldChg>
      <pc:sldChg chg="modNotesTx">
        <pc:chgData name="SParrott (CCHSG)" userId="d96e6279-de92-4b89-a534-d7e5738627a6" providerId="ADAL" clId="{B4CA891C-51E9-4D30-B339-1A45B087D8B6}" dt="2025-09-26T12:03:52.608" v="31" actId="20577"/>
        <pc:sldMkLst>
          <pc:docMk/>
          <pc:sldMk cId="1769710133" sldId="345"/>
        </pc:sldMkLst>
      </pc:sldChg>
      <pc:sldChg chg="modNotesTx">
        <pc:chgData name="SParrott (CCHSG)" userId="d96e6279-de92-4b89-a534-d7e5738627a6" providerId="ADAL" clId="{B4CA891C-51E9-4D30-B339-1A45B087D8B6}" dt="2025-09-26T12:05:10.775" v="46" actId="6549"/>
        <pc:sldMkLst>
          <pc:docMk/>
          <pc:sldMk cId="1421772275" sldId="401"/>
        </pc:sldMkLst>
      </pc:sldChg>
      <pc:sldChg chg="modNotesTx">
        <pc:chgData name="SParrott (CCHSG)" userId="d96e6279-de92-4b89-a534-d7e5738627a6" providerId="ADAL" clId="{B4CA891C-51E9-4D30-B339-1A45B087D8B6}" dt="2025-09-26T12:04:32.211" v="40" actId="6549"/>
        <pc:sldMkLst>
          <pc:docMk/>
          <pc:sldMk cId="589188796" sldId="407"/>
        </pc:sldMkLst>
      </pc:sldChg>
      <pc:sldChg chg="modNotesTx">
        <pc:chgData name="SParrott (CCHSG)" userId="d96e6279-de92-4b89-a534-d7e5738627a6" providerId="ADAL" clId="{B4CA891C-51E9-4D30-B339-1A45B087D8B6}" dt="2025-09-26T12:04:14.608" v="38" actId="6549"/>
        <pc:sldMkLst>
          <pc:docMk/>
          <pc:sldMk cId="3979271109" sldId="412"/>
        </pc:sldMkLst>
      </pc:sldChg>
      <pc:sldChg chg="modNotesTx">
        <pc:chgData name="SParrott (CCHSG)" userId="d96e6279-de92-4b89-a534-d7e5738627a6" providerId="ADAL" clId="{B4CA891C-51E9-4D30-B339-1A45B087D8B6}" dt="2025-09-26T12:02:54.496" v="14" actId="6549"/>
        <pc:sldMkLst>
          <pc:docMk/>
          <pc:sldMk cId="4034786757" sldId="417"/>
        </pc:sldMkLst>
      </pc:sldChg>
      <pc:sldChg chg="modNotesTx">
        <pc:chgData name="SParrott (CCHSG)" userId="d96e6279-de92-4b89-a534-d7e5738627a6" providerId="ADAL" clId="{B4CA891C-51E9-4D30-B339-1A45B087D8B6}" dt="2025-09-26T12:03:58.310" v="32" actId="6549"/>
        <pc:sldMkLst>
          <pc:docMk/>
          <pc:sldMk cId="4056007366" sldId="589"/>
        </pc:sldMkLst>
      </pc:sldChg>
      <pc:sldChg chg="modNotesTx">
        <pc:chgData name="SParrott (CCHSG)" userId="d96e6279-de92-4b89-a534-d7e5738627a6" providerId="ADAL" clId="{B4CA891C-51E9-4D30-B339-1A45B087D8B6}" dt="2025-09-26T12:03:31.030" v="19" actId="6549"/>
        <pc:sldMkLst>
          <pc:docMk/>
          <pc:sldMk cId="2764217886" sldId="602"/>
        </pc:sldMkLst>
      </pc:sldChg>
      <pc:sldChg chg="modNotesTx">
        <pc:chgData name="SParrott (CCHSG)" userId="d96e6279-de92-4b89-a534-d7e5738627a6" providerId="ADAL" clId="{B4CA891C-51E9-4D30-B339-1A45B087D8B6}" dt="2025-09-26T12:03:07.141" v="16" actId="6549"/>
        <pc:sldMkLst>
          <pc:docMk/>
          <pc:sldMk cId="3051067775" sldId="643"/>
        </pc:sldMkLst>
      </pc:sldChg>
      <pc:sldChg chg="modNotesTx">
        <pc:chgData name="SParrott (CCHSG)" userId="d96e6279-de92-4b89-a534-d7e5738627a6" providerId="ADAL" clId="{B4CA891C-51E9-4D30-B339-1A45B087D8B6}" dt="2025-09-26T12:03:16.541" v="17" actId="6549"/>
        <pc:sldMkLst>
          <pc:docMk/>
          <pc:sldMk cId="2066204308" sldId="653"/>
        </pc:sldMkLst>
      </pc:sldChg>
      <pc:sldChg chg="modNotesTx">
        <pc:chgData name="SParrott (CCHSG)" userId="d96e6279-de92-4b89-a534-d7e5738627a6" providerId="ADAL" clId="{B4CA891C-51E9-4D30-B339-1A45B087D8B6}" dt="2025-09-26T12:03:38.225" v="23" actId="20577"/>
        <pc:sldMkLst>
          <pc:docMk/>
          <pc:sldMk cId="2410953739" sldId="654"/>
        </pc:sldMkLst>
      </pc:sldChg>
      <pc:sldChg chg="modNotesTx">
        <pc:chgData name="SParrott (CCHSG)" userId="d96e6279-de92-4b89-a534-d7e5738627a6" providerId="ADAL" clId="{B4CA891C-51E9-4D30-B339-1A45B087D8B6}" dt="2025-09-26T12:05:49.667" v="50" actId="6549"/>
        <pc:sldMkLst>
          <pc:docMk/>
          <pc:sldMk cId="1443875308" sldId="685"/>
        </pc:sldMkLst>
      </pc:sldChg>
      <pc:sldChg chg="modNotesTx">
        <pc:chgData name="SParrott (CCHSG)" userId="d96e6279-de92-4b89-a534-d7e5738627a6" providerId="ADAL" clId="{B4CA891C-51E9-4D30-B339-1A45B087D8B6}" dt="2025-09-26T12:05:25.443" v="49" actId="6549"/>
        <pc:sldMkLst>
          <pc:docMk/>
          <pc:sldMk cId="2022852889" sldId="782"/>
        </pc:sldMkLst>
      </pc:sldChg>
      <pc:sldChg chg="modNotesTx">
        <pc:chgData name="SParrott (CCHSG)" userId="d96e6279-de92-4b89-a534-d7e5738627a6" providerId="ADAL" clId="{B4CA891C-51E9-4D30-B339-1A45B087D8B6}" dt="2025-09-26T12:04:09.910" v="37" actId="20577"/>
        <pc:sldMkLst>
          <pc:docMk/>
          <pc:sldMk cId="1022984701" sldId="797"/>
        </pc:sldMkLst>
      </pc:sldChg>
      <pc:sldChg chg="modNotesTx">
        <pc:chgData name="SParrott (CCHSG)" userId="d96e6279-de92-4b89-a534-d7e5738627a6" providerId="ADAL" clId="{B4CA891C-51E9-4D30-B339-1A45B087D8B6}" dt="2025-09-26T12:05:15.341" v="47" actId="6549"/>
        <pc:sldMkLst>
          <pc:docMk/>
          <pc:sldMk cId="1451020999" sldId="801"/>
        </pc:sldMkLst>
      </pc:sldChg>
      <pc:sldChg chg="modNotesTx">
        <pc:chgData name="SParrott (CCHSG)" userId="d96e6279-de92-4b89-a534-d7e5738627a6" providerId="ADAL" clId="{B4CA891C-51E9-4D30-B339-1A45B087D8B6}" dt="2025-09-26T12:04:40.710" v="42" actId="6549"/>
        <pc:sldMkLst>
          <pc:docMk/>
          <pc:sldMk cId="4098379905" sldId="802"/>
        </pc:sldMkLst>
      </pc:sldChg>
      <pc:sldChg chg="modNotesTx">
        <pc:chgData name="SParrott (CCHSG)" userId="d96e6279-de92-4b89-a534-d7e5738627a6" providerId="ADAL" clId="{B4CA891C-51E9-4D30-B339-1A45B087D8B6}" dt="2025-09-26T12:04:51.119" v="44" actId="6549"/>
        <pc:sldMkLst>
          <pc:docMk/>
          <pc:sldMk cId="1032264424" sldId="803"/>
        </pc:sldMkLst>
      </pc:sldChg>
      <pc:sldChg chg="modNotesTx">
        <pc:chgData name="SParrott (CCHSG)" userId="d96e6279-de92-4b89-a534-d7e5738627a6" providerId="ADAL" clId="{B4CA891C-51E9-4D30-B339-1A45B087D8B6}" dt="2025-09-26T12:04:56.091" v="45" actId="6549"/>
        <pc:sldMkLst>
          <pc:docMk/>
          <pc:sldMk cId="2840666259" sldId="804"/>
        </pc:sldMkLst>
      </pc:sldChg>
      <pc:sldChg chg="modNotesTx">
        <pc:chgData name="SParrott (CCHSG)" userId="d96e6279-de92-4b89-a534-d7e5738627a6" providerId="ADAL" clId="{B4CA891C-51E9-4D30-B339-1A45B087D8B6}" dt="2025-09-26T12:04:26.808" v="39" actId="6549"/>
        <pc:sldMkLst>
          <pc:docMk/>
          <pc:sldMk cId="1953100009" sldId="807"/>
        </pc:sldMkLst>
      </pc:sldChg>
      <pc:sldChg chg="modNotesTx">
        <pc:chgData name="SParrott (CCHSG)" userId="d96e6279-de92-4b89-a534-d7e5738627a6" providerId="ADAL" clId="{B4CA891C-51E9-4D30-B339-1A45B087D8B6}" dt="2025-09-26T12:04:36.243" v="41" actId="6549"/>
        <pc:sldMkLst>
          <pc:docMk/>
          <pc:sldMk cId="2710074228" sldId="808"/>
        </pc:sldMkLst>
      </pc:sldChg>
      <pc:sldChg chg="modNotesTx">
        <pc:chgData name="SParrott (CCHSG)" userId="d96e6279-de92-4b89-a534-d7e5738627a6" providerId="ADAL" clId="{B4CA891C-51E9-4D30-B339-1A45B087D8B6}" dt="2025-09-26T12:05:20.628" v="48" actId="6549"/>
        <pc:sldMkLst>
          <pc:docMk/>
          <pc:sldMk cId="2921154508" sldId="809"/>
        </pc:sldMkLst>
      </pc:sldChg>
      <pc:sldChg chg="modNotesTx">
        <pc:chgData name="SParrott (CCHSG)" userId="d96e6279-de92-4b89-a534-d7e5738627a6" providerId="ADAL" clId="{B4CA891C-51E9-4D30-B339-1A45B087D8B6}" dt="2025-09-26T12:03:25.537" v="18" actId="6549"/>
        <pc:sldMkLst>
          <pc:docMk/>
          <pc:sldMk cId="3727019715" sldId="814"/>
        </pc:sldMkLst>
      </pc:sldChg>
      <pc:sldChg chg="modNotesTx">
        <pc:chgData name="SParrott (CCHSG)" userId="d96e6279-de92-4b89-a534-d7e5738627a6" providerId="ADAL" clId="{B4CA891C-51E9-4D30-B339-1A45B087D8B6}" dt="2025-09-26T12:04:02.999" v="33" actId="6549"/>
        <pc:sldMkLst>
          <pc:docMk/>
          <pc:sldMk cId="1268500409" sldId="819"/>
        </pc:sldMkLst>
      </pc:sldChg>
      <pc:sldChg chg="modNotesTx">
        <pc:chgData name="SParrott (CCHSG)" userId="d96e6279-de92-4b89-a534-d7e5738627a6" providerId="ADAL" clId="{B4CA891C-51E9-4D30-B339-1A45B087D8B6}" dt="2025-09-26T12:04:45.625" v="43" actId="6549"/>
        <pc:sldMkLst>
          <pc:docMk/>
          <pc:sldMk cId="1429127116" sldId="820"/>
        </pc:sldMkLst>
      </pc:sldChg>
      <pc:sldChg chg="modNotesTx">
        <pc:chgData name="SParrott (CCHSG)" userId="d96e6279-de92-4b89-a534-d7e5738627a6" providerId="ADAL" clId="{B4CA891C-51E9-4D30-B339-1A45B087D8B6}" dt="2025-09-26T12:06:13.775" v="52" actId="6549"/>
        <pc:sldMkLst>
          <pc:docMk/>
          <pc:sldMk cId="0" sldId="822"/>
        </pc:sldMkLst>
      </pc:sldChg>
    </pc:docChg>
  </pc:docChgLst>
  <pc:docChgLst>
    <pc:chgData name="SSnow (CCHSG)" userId="2462d1e1-0444-4431-a297-b29b3ab22d83" providerId="ADAL" clId="{BDBE6708-8D7E-4032-93F7-A2DA57BF329F}"/>
    <pc:docChg chg="undo custSel addSld modSld">
      <pc:chgData name="SSnow (CCHSG)" userId="2462d1e1-0444-4431-a297-b29b3ab22d83" providerId="ADAL" clId="{BDBE6708-8D7E-4032-93F7-A2DA57BF329F}" dt="2025-09-23T14:30:02.491" v="35" actId="14100"/>
      <pc:docMkLst>
        <pc:docMk/>
      </pc:docMkLst>
      <pc:sldChg chg="delSp modSp mod">
        <pc:chgData name="SSnow (CCHSG)" userId="2462d1e1-0444-4431-a297-b29b3ab22d83" providerId="ADAL" clId="{BDBE6708-8D7E-4032-93F7-A2DA57BF329F}" dt="2025-09-23T14:30:02.491" v="35" actId="14100"/>
        <pc:sldMkLst>
          <pc:docMk/>
          <pc:sldMk cId="0" sldId="288"/>
        </pc:sldMkLst>
        <pc:spChg chg="mod">
          <ac:chgData name="SSnow (CCHSG)" userId="2462d1e1-0444-4431-a297-b29b3ab22d83" providerId="ADAL" clId="{BDBE6708-8D7E-4032-93F7-A2DA57BF329F}" dt="2025-09-23T14:29:52.327" v="32" actId="14100"/>
          <ac:spMkLst>
            <pc:docMk/>
            <pc:sldMk cId="0" sldId="288"/>
            <ac:spMk id="2" creationId="{00000000-0000-0000-0000-000000000000}"/>
          </ac:spMkLst>
        </pc:spChg>
        <pc:spChg chg="mod">
          <ac:chgData name="SSnow (CCHSG)" userId="2462d1e1-0444-4431-a297-b29b3ab22d83" providerId="ADAL" clId="{BDBE6708-8D7E-4032-93F7-A2DA57BF329F}" dt="2025-09-23T14:30:02.491" v="35" actId="14100"/>
          <ac:spMkLst>
            <pc:docMk/>
            <pc:sldMk cId="0" sldId="288"/>
            <ac:spMk id="6" creationId="{00000000-0000-0000-0000-000000000000}"/>
          </ac:spMkLst>
        </pc:spChg>
      </pc:sldChg>
      <pc:sldChg chg="addSp delSp modSp mod setBg">
        <pc:chgData name="SSnow (CCHSG)" userId="2462d1e1-0444-4431-a297-b29b3ab22d83" providerId="ADAL" clId="{BDBE6708-8D7E-4032-93F7-A2DA57BF329F}" dt="2025-09-23T14:28:33.603" v="13" actId="26606"/>
        <pc:sldMkLst>
          <pc:docMk/>
          <pc:sldMk cId="494287285" sldId="290"/>
        </pc:sldMkLst>
      </pc:sldChg>
      <pc:sldChg chg="addSp delSp modSp mod setBg">
        <pc:chgData name="SSnow (CCHSG)" userId="2462d1e1-0444-4431-a297-b29b3ab22d83" providerId="ADAL" clId="{BDBE6708-8D7E-4032-93F7-A2DA57BF329F}" dt="2025-09-23T14:29:01.879" v="24" actId="20577"/>
        <pc:sldMkLst>
          <pc:docMk/>
          <pc:sldMk cId="2493972383" sldId="344"/>
        </pc:sldMkLst>
      </pc:sldChg>
      <pc:sldChg chg="addSp delSp modSp mod setBg">
        <pc:chgData name="SSnow (CCHSG)" userId="2462d1e1-0444-4431-a297-b29b3ab22d83" providerId="ADAL" clId="{BDBE6708-8D7E-4032-93F7-A2DA57BF329F}" dt="2025-09-23T14:29:16.845" v="25" actId="26606"/>
        <pc:sldMkLst>
          <pc:docMk/>
          <pc:sldMk cId="953368999" sldId="346"/>
        </pc:sldMkLst>
      </pc:sldChg>
      <pc:sldChg chg="addSp modSp mod setBg">
        <pc:chgData name="SSnow (CCHSG)" userId="2462d1e1-0444-4431-a297-b29b3ab22d83" providerId="ADAL" clId="{BDBE6708-8D7E-4032-93F7-A2DA57BF329F}" dt="2025-09-23T14:28:21.634" v="10" actId="1076"/>
        <pc:sldMkLst>
          <pc:docMk/>
          <pc:sldMk cId="974011074" sldId="821"/>
        </pc:sldMkLst>
      </pc:sldChg>
      <pc:sldChg chg="addSp modSp mod setBg">
        <pc:chgData name="SSnow (CCHSG)" userId="2462d1e1-0444-4431-a297-b29b3ab22d83" providerId="ADAL" clId="{BDBE6708-8D7E-4032-93F7-A2DA57BF329F}" dt="2025-09-23T14:29:31.436" v="26" actId="26606"/>
        <pc:sldMkLst>
          <pc:docMk/>
          <pc:sldMk cId="0" sldId="822"/>
        </pc:sldMkLst>
        <pc:spChg chg="mod">
          <ac:chgData name="SSnow (CCHSG)" userId="2462d1e1-0444-4431-a297-b29b3ab22d83" providerId="ADAL" clId="{BDBE6708-8D7E-4032-93F7-A2DA57BF329F}" dt="2025-09-23T14:29:31.436" v="26" actId="26606"/>
          <ac:spMkLst>
            <pc:docMk/>
            <pc:sldMk cId="0" sldId="822"/>
            <ac:spMk id="3" creationId="{00000000-0000-0000-0000-000000000000}"/>
          </ac:spMkLst>
        </pc:spChg>
        <pc:spChg chg="add">
          <ac:chgData name="SSnow (CCHSG)" userId="2462d1e1-0444-4431-a297-b29b3ab22d83" providerId="ADAL" clId="{BDBE6708-8D7E-4032-93F7-A2DA57BF329F}" dt="2025-09-23T14:29:31.436" v="26" actId="26606"/>
          <ac:spMkLst>
            <pc:docMk/>
            <pc:sldMk cId="0" sldId="822"/>
            <ac:spMk id="9" creationId="{5DCB5928-DC7D-4612-9922-441966E15627}"/>
          </ac:spMkLst>
        </pc:spChg>
        <pc:spChg chg="add">
          <ac:chgData name="SSnow (CCHSG)" userId="2462d1e1-0444-4431-a297-b29b3ab22d83" providerId="ADAL" clId="{BDBE6708-8D7E-4032-93F7-A2DA57BF329F}" dt="2025-09-23T14:29:31.436" v="26" actId="26606"/>
          <ac:spMkLst>
            <pc:docMk/>
            <pc:sldMk cId="0" sldId="822"/>
            <ac:spMk id="11" creationId="{682C1161-1736-45EC-99B7-33F3CAE9D517}"/>
          </ac:spMkLst>
        </pc:spChg>
        <pc:spChg chg="add">
          <ac:chgData name="SSnow (CCHSG)" userId="2462d1e1-0444-4431-a297-b29b3ab22d83" providerId="ADAL" clId="{BDBE6708-8D7E-4032-93F7-A2DA57BF329F}" dt="2025-09-23T14:29:31.436" v="26" actId="26606"/>
          <ac:spMkLst>
            <pc:docMk/>
            <pc:sldMk cId="0" sldId="822"/>
            <ac:spMk id="13" creationId="{84D4DDB8-B68F-45B0-9F62-C4279996F672}"/>
          </ac:spMkLst>
        </pc:spChg>
        <pc:spChg chg="add">
          <ac:chgData name="SSnow (CCHSG)" userId="2462d1e1-0444-4431-a297-b29b3ab22d83" providerId="ADAL" clId="{BDBE6708-8D7E-4032-93F7-A2DA57BF329F}" dt="2025-09-23T14:29:31.436" v="26" actId="26606"/>
          <ac:spMkLst>
            <pc:docMk/>
            <pc:sldMk cId="0" sldId="822"/>
            <ac:spMk id="15" creationId="{AF2F604E-43BE-4DC3-B983-E071523364F8}"/>
          </ac:spMkLst>
        </pc:spChg>
        <pc:spChg chg="add">
          <ac:chgData name="SSnow (CCHSG)" userId="2462d1e1-0444-4431-a297-b29b3ab22d83" providerId="ADAL" clId="{BDBE6708-8D7E-4032-93F7-A2DA57BF329F}" dt="2025-09-23T14:29:31.436" v="26" actId="26606"/>
          <ac:spMkLst>
            <pc:docMk/>
            <pc:sldMk cId="0" sldId="822"/>
            <ac:spMk id="17" creationId="{08C9B587-E65E-4B52-B37C-ABEBB6E87928}"/>
          </ac:spMkLst>
        </pc:spChg>
        <pc:picChg chg="mod">
          <ac:chgData name="SSnow (CCHSG)" userId="2462d1e1-0444-4431-a297-b29b3ab22d83" providerId="ADAL" clId="{BDBE6708-8D7E-4032-93F7-A2DA57BF329F}" dt="2025-09-23T14:29:31.436" v="26" actId="26606"/>
          <ac:picMkLst>
            <pc:docMk/>
            <pc:sldMk cId="0" sldId="822"/>
            <ac:picMk id="4" creationId="{00000000-0000-0000-0000-000000000000}"/>
          </ac:picMkLst>
        </pc:picChg>
      </pc:sldChg>
      <pc:sldChg chg="addSp modSp new mod setBg">
        <pc:chgData name="SSnow (CCHSG)" userId="2462d1e1-0444-4431-a297-b29b3ab22d83" providerId="ADAL" clId="{BDBE6708-8D7E-4032-93F7-A2DA57BF329F}" dt="2025-09-23T14:27:20.565" v="4" actId="14100"/>
        <pc:sldMkLst>
          <pc:docMk/>
          <pc:sldMk cId="3985260418" sldId="824"/>
        </pc:sldMkLst>
        <pc:spChg chg="add">
          <ac:chgData name="SSnow (CCHSG)" userId="2462d1e1-0444-4431-a297-b29b3ab22d83" providerId="ADAL" clId="{BDBE6708-8D7E-4032-93F7-A2DA57BF329F}" dt="2025-09-23T14:27:12.516" v="3" actId="26606"/>
          <ac:spMkLst>
            <pc:docMk/>
            <pc:sldMk cId="3985260418" sldId="824"/>
            <ac:spMk id="8" creationId="{32BC26D8-82FB-445E-AA49-62A77D7C1EE0}"/>
          </ac:spMkLst>
        </pc:spChg>
        <pc:spChg chg="add">
          <ac:chgData name="SSnow (CCHSG)" userId="2462d1e1-0444-4431-a297-b29b3ab22d83" providerId="ADAL" clId="{BDBE6708-8D7E-4032-93F7-A2DA57BF329F}" dt="2025-09-23T14:27:12.516" v="3" actId="26606"/>
          <ac:spMkLst>
            <pc:docMk/>
            <pc:sldMk cId="3985260418" sldId="824"/>
            <ac:spMk id="10" creationId="{CB44330D-EA18-4254-AA95-EB49948539B8}"/>
          </ac:spMkLst>
        </pc:spChg>
        <pc:picChg chg="add mod">
          <ac:chgData name="SSnow (CCHSG)" userId="2462d1e1-0444-4431-a297-b29b3ab22d83" providerId="ADAL" clId="{BDBE6708-8D7E-4032-93F7-A2DA57BF329F}" dt="2025-09-23T14:27:20.565" v="4" actId="14100"/>
          <ac:picMkLst>
            <pc:docMk/>
            <pc:sldMk cId="3985260418" sldId="824"/>
            <ac:picMk id="3" creationId="{D5F00AB3-80D6-C109-9105-2E3ED4ABCC1B}"/>
          </ac:picMkLst>
        </pc:picChg>
      </pc:sldChg>
      <pc:sldChg chg="addSp modSp new mod setBg">
        <pc:chgData name="SSnow (CCHSG)" userId="2462d1e1-0444-4431-a297-b29b3ab22d83" providerId="ADAL" clId="{BDBE6708-8D7E-4032-93F7-A2DA57BF329F}" dt="2025-09-23T14:27:45.220" v="7" actId="26606"/>
        <pc:sldMkLst>
          <pc:docMk/>
          <pc:sldMk cId="1733711031" sldId="825"/>
        </pc:sldMkLst>
        <pc:spChg chg="add">
          <ac:chgData name="SSnow (CCHSG)" userId="2462d1e1-0444-4431-a297-b29b3ab22d83" providerId="ADAL" clId="{BDBE6708-8D7E-4032-93F7-A2DA57BF329F}" dt="2025-09-23T14:27:45.220" v="7" actId="26606"/>
          <ac:spMkLst>
            <pc:docMk/>
            <pc:sldMk cId="1733711031" sldId="825"/>
            <ac:spMk id="8" creationId="{42A4FC2C-047E-45A5-965D-8E1E3BF09BC6}"/>
          </ac:spMkLst>
        </pc:spChg>
        <pc:picChg chg="add mod">
          <ac:chgData name="SSnow (CCHSG)" userId="2462d1e1-0444-4431-a297-b29b3ab22d83" providerId="ADAL" clId="{BDBE6708-8D7E-4032-93F7-A2DA57BF329F}" dt="2025-09-23T14:27:45.220" v="7" actId="26606"/>
          <ac:picMkLst>
            <pc:docMk/>
            <pc:sldMk cId="1733711031" sldId="825"/>
            <ac:picMk id="3" creationId="{39873433-86BB-7E14-1577-246614B01DB8}"/>
          </ac:picMkLst>
        </pc:picChg>
      </pc:sldChg>
    </pc:docChg>
  </pc:docChgLst>
  <pc:docChgLst>
    <pc:chgData name="SSnow (CCHSG)" userId="2462d1e1-0444-4431-a297-b29b3ab22d83" providerId="ADAL" clId="{4CCA399A-4414-4149-8242-0CE168B1970C}"/>
    <pc:docChg chg="custSel modSld sldOrd">
      <pc:chgData name="SSnow (CCHSG)" userId="2462d1e1-0444-4431-a297-b29b3ab22d83" providerId="ADAL" clId="{4CCA399A-4414-4149-8242-0CE168B1970C}" dt="2025-09-25T13:57:57.884" v="8" actId="113"/>
      <pc:docMkLst>
        <pc:docMk/>
      </pc:docMkLst>
      <pc:sldChg chg="delSp modSp mod">
        <pc:chgData name="SSnow (CCHSG)" userId="2462d1e1-0444-4431-a297-b29b3ab22d83" providerId="ADAL" clId="{4CCA399A-4414-4149-8242-0CE168B1970C}" dt="2025-09-25T13:57:43.761" v="7" actId="478"/>
        <pc:sldMkLst>
          <pc:docMk/>
          <pc:sldMk cId="0" sldId="286"/>
        </pc:sldMkLst>
        <pc:spChg chg="del topLvl">
          <ac:chgData name="SSnow (CCHSG)" userId="2462d1e1-0444-4431-a297-b29b3ab22d83" providerId="ADAL" clId="{4CCA399A-4414-4149-8242-0CE168B1970C}" dt="2025-09-25T13:57:43.761" v="7" actId="478"/>
          <ac:spMkLst>
            <pc:docMk/>
            <pc:sldMk cId="0" sldId="286"/>
            <ac:spMk id="14" creationId="{00000000-0000-0000-0000-000000000000}"/>
          </ac:spMkLst>
        </pc:spChg>
        <pc:spChg chg="del mod topLvl">
          <ac:chgData name="SSnow (CCHSG)" userId="2462d1e1-0444-4431-a297-b29b3ab22d83" providerId="ADAL" clId="{4CCA399A-4414-4149-8242-0CE168B1970C}" dt="2025-09-25T13:57:42.376" v="5" actId="478"/>
          <ac:spMkLst>
            <pc:docMk/>
            <pc:sldMk cId="0" sldId="286"/>
            <ac:spMk id="15" creationId="{00000000-0000-0000-0000-000000000000}"/>
          </ac:spMkLst>
        </pc:spChg>
        <pc:spChg chg="del">
          <ac:chgData name="SSnow (CCHSG)" userId="2462d1e1-0444-4431-a297-b29b3ab22d83" providerId="ADAL" clId="{4CCA399A-4414-4149-8242-0CE168B1970C}" dt="2025-09-25T13:57:43.193" v="6" actId="478"/>
          <ac:spMkLst>
            <pc:docMk/>
            <pc:sldMk cId="0" sldId="286"/>
            <ac:spMk id="18" creationId="{00000000-0000-0000-0000-000000000000}"/>
          </ac:spMkLst>
        </pc:spChg>
        <pc:grpChg chg="del">
          <ac:chgData name="SSnow (CCHSG)" userId="2462d1e1-0444-4431-a297-b29b3ab22d83" providerId="ADAL" clId="{4CCA399A-4414-4149-8242-0CE168B1970C}" dt="2025-09-25T13:57:42.376" v="5" actId="478"/>
          <ac:grpSpMkLst>
            <pc:docMk/>
            <pc:sldMk cId="0" sldId="286"/>
            <ac:grpSpMk id="13" creationId="{00000000-0000-0000-0000-000000000000}"/>
          </ac:grpSpMkLst>
        </pc:grpChg>
      </pc:sldChg>
      <pc:sldChg chg="modSp mod">
        <pc:chgData name="SSnow (CCHSG)" userId="2462d1e1-0444-4431-a297-b29b3ab22d83" providerId="ADAL" clId="{4CCA399A-4414-4149-8242-0CE168B1970C}" dt="2025-09-25T13:57:18.813" v="3" actId="5793"/>
        <pc:sldMkLst>
          <pc:docMk/>
          <pc:sldMk cId="3051067775" sldId="643"/>
        </pc:sldMkLst>
        <pc:spChg chg="mod">
          <ac:chgData name="SSnow (CCHSG)" userId="2462d1e1-0444-4431-a297-b29b3ab22d83" providerId="ADAL" clId="{4CCA399A-4414-4149-8242-0CE168B1970C}" dt="2025-09-25T13:57:18.813" v="3" actId="5793"/>
          <ac:spMkLst>
            <pc:docMk/>
            <pc:sldMk cId="3051067775" sldId="643"/>
            <ac:spMk id="4" creationId="{00000000-0000-0000-0000-000000000000}"/>
          </ac:spMkLst>
        </pc:spChg>
      </pc:sldChg>
      <pc:sldChg chg="modSp mod">
        <pc:chgData name="SSnow (CCHSG)" userId="2462d1e1-0444-4431-a297-b29b3ab22d83" providerId="ADAL" clId="{4CCA399A-4414-4149-8242-0CE168B1970C}" dt="2025-09-25T13:57:57.884" v="8" actId="113"/>
        <pc:sldMkLst>
          <pc:docMk/>
          <pc:sldMk cId="2022852889" sldId="782"/>
        </pc:sldMkLst>
        <pc:spChg chg="mod">
          <ac:chgData name="SSnow (CCHSG)" userId="2462d1e1-0444-4431-a297-b29b3ab22d83" providerId="ADAL" clId="{4CCA399A-4414-4149-8242-0CE168B1970C}" dt="2025-09-25T13:57:57.884" v="8" actId="113"/>
          <ac:spMkLst>
            <pc:docMk/>
            <pc:sldMk cId="2022852889" sldId="782"/>
            <ac:spMk id="4" creationId="{00000000-0000-0000-0000-000000000000}"/>
          </ac:spMkLst>
        </pc:spChg>
      </pc:sldChg>
      <pc:sldChg chg="ord">
        <pc:chgData name="SSnow (CCHSG)" userId="2462d1e1-0444-4431-a297-b29b3ab22d83" providerId="ADAL" clId="{4CCA399A-4414-4149-8242-0CE168B1970C}" dt="2025-09-25T13:56:54.977" v="1"/>
        <pc:sldMkLst>
          <pc:docMk/>
          <pc:sldMk cId="3985260418" sldId="824"/>
        </pc:sldMkLst>
      </pc:sldChg>
      <pc:sldChg chg="ord">
        <pc:chgData name="SSnow (CCHSG)" userId="2462d1e1-0444-4431-a297-b29b3ab22d83" providerId="ADAL" clId="{4CCA399A-4414-4149-8242-0CE168B1970C}" dt="2025-09-25T13:56:54.977" v="1"/>
        <pc:sldMkLst>
          <pc:docMk/>
          <pc:sldMk cId="1733711031" sldId="825"/>
        </pc:sldMkLst>
      </pc:sldChg>
    </pc:docChg>
  </pc:docChgLst>
  <pc:docChgLst>
    <pc:chgData name="AGuille (CCHSG)" userId="549317f9-ea60-40a8-baf9-8d372d3f6ea9" providerId="ADAL" clId="{589EB4A0-94E8-47E3-9D37-CA753490510B}"/>
    <pc:docChg chg="undo redo custSel addSld delSld modSld">
      <pc:chgData name="AGuille (CCHSG)" userId="549317f9-ea60-40a8-baf9-8d372d3f6ea9" providerId="ADAL" clId="{589EB4A0-94E8-47E3-9D37-CA753490510B}" dt="2025-09-23T15:09:25.191" v="61" actId="20577"/>
      <pc:docMkLst>
        <pc:docMk/>
      </pc:docMkLst>
      <pc:sldChg chg="del">
        <pc:chgData name="AGuille (CCHSG)" userId="549317f9-ea60-40a8-baf9-8d372d3f6ea9" providerId="ADAL" clId="{589EB4A0-94E8-47E3-9D37-CA753490510B}" dt="2025-09-23T15:09:08.814" v="46" actId="47"/>
        <pc:sldMkLst>
          <pc:docMk/>
          <pc:sldMk cId="494287285" sldId="290"/>
        </pc:sldMkLst>
      </pc:sldChg>
      <pc:sldChg chg="modSp mod">
        <pc:chgData name="AGuille (CCHSG)" userId="549317f9-ea60-40a8-baf9-8d372d3f6ea9" providerId="ADAL" clId="{589EB4A0-94E8-47E3-9D37-CA753490510B}" dt="2025-09-23T14:57:14.668" v="5" actId="167"/>
        <pc:sldMkLst>
          <pc:docMk/>
          <pc:sldMk cId="0" sldId="299"/>
        </pc:sldMkLst>
        <pc:spChg chg="ord">
          <ac:chgData name="AGuille (CCHSG)" userId="549317f9-ea60-40a8-baf9-8d372d3f6ea9" providerId="ADAL" clId="{589EB4A0-94E8-47E3-9D37-CA753490510B}" dt="2025-09-23T14:57:14.668" v="5" actId="167"/>
          <ac:spMkLst>
            <pc:docMk/>
            <pc:sldMk cId="0" sldId="299"/>
            <ac:spMk id="3" creationId="{74C7D588-012A-CF9B-87CA-261871C20AC0}"/>
          </ac:spMkLst>
        </pc:spChg>
        <pc:spChg chg="mod">
          <ac:chgData name="AGuille (CCHSG)" userId="549317f9-ea60-40a8-baf9-8d372d3f6ea9" providerId="ADAL" clId="{589EB4A0-94E8-47E3-9D37-CA753490510B}" dt="2025-09-23T14:57:00.327" v="3" actId="1076"/>
          <ac:spMkLst>
            <pc:docMk/>
            <pc:sldMk cId="0" sldId="299"/>
            <ac:spMk id="14339" creationId="{00000000-0000-0000-0000-000000000000}"/>
          </ac:spMkLst>
        </pc:spChg>
      </pc:sldChg>
      <pc:sldChg chg="del">
        <pc:chgData name="AGuille (CCHSG)" userId="549317f9-ea60-40a8-baf9-8d372d3f6ea9" providerId="ADAL" clId="{589EB4A0-94E8-47E3-9D37-CA753490510B}" dt="2025-09-23T15:09:08.814" v="46" actId="47"/>
        <pc:sldMkLst>
          <pc:docMk/>
          <pc:sldMk cId="3049073172" sldId="328"/>
        </pc:sldMkLst>
      </pc:sldChg>
      <pc:sldChg chg="del">
        <pc:chgData name="AGuille (CCHSG)" userId="549317f9-ea60-40a8-baf9-8d372d3f6ea9" providerId="ADAL" clId="{589EB4A0-94E8-47E3-9D37-CA753490510B}" dt="2025-09-23T15:09:08.814" v="46" actId="47"/>
        <pc:sldMkLst>
          <pc:docMk/>
          <pc:sldMk cId="3989278360" sldId="331"/>
        </pc:sldMkLst>
      </pc:sldChg>
      <pc:sldChg chg="del">
        <pc:chgData name="AGuille (CCHSG)" userId="549317f9-ea60-40a8-baf9-8d372d3f6ea9" providerId="ADAL" clId="{589EB4A0-94E8-47E3-9D37-CA753490510B}" dt="2025-09-23T15:09:08.814" v="46" actId="47"/>
        <pc:sldMkLst>
          <pc:docMk/>
          <pc:sldMk cId="2493972383" sldId="344"/>
        </pc:sldMkLst>
      </pc:sldChg>
      <pc:sldChg chg="del">
        <pc:chgData name="AGuille (CCHSG)" userId="549317f9-ea60-40a8-baf9-8d372d3f6ea9" providerId="ADAL" clId="{589EB4A0-94E8-47E3-9D37-CA753490510B}" dt="2025-09-23T15:09:08.814" v="46" actId="47"/>
        <pc:sldMkLst>
          <pc:docMk/>
          <pc:sldMk cId="953368999" sldId="346"/>
        </pc:sldMkLst>
      </pc:sldChg>
      <pc:sldChg chg="modSp add del mod">
        <pc:chgData name="AGuille (CCHSG)" userId="549317f9-ea60-40a8-baf9-8d372d3f6ea9" providerId="ADAL" clId="{589EB4A0-94E8-47E3-9D37-CA753490510B}" dt="2025-09-23T15:09:25.191" v="61" actId="20577"/>
        <pc:sldMkLst>
          <pc:docMk/>
          <pc:sldMk cId="2962609331" sldId="349"/>
        </pc:sldMkLst>
        <pc:spChg chg="mod">
          <ac:chgData name="AGuille (CCHSG)" userId="549317f9-ea60-40a8-baf9-8d372d3f6ea9" providerId="ADAL" clId="{589EB4A0-94E8-47E3-9D37-CA753490510B}" dt="2025-09-23T15:09:25.191" v="61" actId="20577"/>
          <ac:spMkLst>
            <pc:docMk/>
            <pc:sldMk cId="2962609331" sldId="349"/>
            <ac:spMk id="2" creationId="{51D17452-5568-CF26-BF0A-6A6E3F5BE3E7}"/>
          </ac:spMkLst>
        </pc:spChg>
        <pc:spChg chg="mod">
          <ac:chgData name="AGuille (CCHSG)" userId="549317f9-ea60-40a8-baf9-8d372d3f6ea9" providerId="ADAL" clId="{589EB4A0-94E8-47E3-9D37-CA753490510B}" dt="2025-09-23T15:07:32.433" v="44" actId="20577"/>
          <ac:spMkLst>
            <pc:docMk/>
            <pc:sldMk cId="2962609331" sldId="349"/>
            <ac:spMk id="3" creationId="{19C243FE-9883-E8BD-D931-4592FEF0CBA4}"/>
          </ac:spMkLst>
        </pc:spChg>
        <pc:picChg chg="mod">
          <ac:chgData name="AGuille (CCHSG)" userId="549317f9-ea60-40a8-baf9-8d372d3f6ea9" providerId="ADAL" clId="{589EB4A0-94E8-47E3-9D37-CA753490510B}" dt="2025-09-23T15:07:26.749" v="43" actId="1076"/>
          <ac:picMkLst>
            <pc:docMk/>
            <pc:sldMk cId="2962609331" sldId="349"/>
            <ac:picMk id="6" creationId="{0B1D037A-21B4-0CA6-9AB5-DBE321D7E0FA}"/>
          </ac:picMkLst>
        </pc:picChg>
      </pc:sldChg>
      <pc:sldChg chg="modSp add del mod">
        <pc:chgData name="AGuille (CCHSG)" userId="549317f9-ea60-40a8-baf9-8d372d3f6ea9" providerId="ADAL" clId="{589EB4A0-94E8-47E3-9D37-CA753490510B}" dt="2025-09-23T15:07:17.805" v="41" actId="403"/>
        <pc:sldMkLst>
          <pc:docMk/>
          <pc:sldMk cId="1422174847" sldId="353"/>
        </pc:sldMkLst>
        <pc:spChg chg="mod">
          <ac:chgData name="AGuille (CCHSG)" userId="549317f9-ea60-40a8-baf9-8d372d3f6ea9" providerId="ADAL" clId="{589EB4A0-94E8-47E3-9D37-CA753490510B}" dt="2025-09-23T15:07:17.805" v="41" actId="403"/>
          <ac:spMkLst>
            <pc:docMk/>
            <pc:sldMk cId="1422174847" sldId="353"/>
            <ac:spMk id="3" creationId="{F5F3B742-6ECA-4E3F-7A4D-59E09660AF3C}"/>
          </ac:spMkLst>
        </pc:spChg>
      </pc:sldChg>
      <pc:sldChg chg="modSp add del mod">
        <pc:chgData name="AGuille (CCHSG)" userId="549317f9-ea60-40a8-baf9-8d372d3f6ea9" providerId="ADAL" clId="{589EB4A0-94E8-47E3-9D37-CA753490510B}" dt="2025-09-23T14:58:39.057" v="13"/>
        <pc:sldMkLst>
          <pc:docMk/>
          <pc:sldMk cId="3575906166" sldId="354"/>
        </pc:sldMkLst>
        <pc:spChg chg="mod">
          <ac:chgData name="AGuille (CCHSG)" userId="549317f9-ea60-40a8-baf9-8d372d3f6ea9" providerId="ADAL" clId="{589EB4A0-94E8-47E3-9D37-CA753490510B}" dt="2025-09-23T14:58:36.630" v="12"/>
          <ac:spMkLst>
            <pc:docMk/>
            <pc:sldMk cId="3575906166" sldId="354"/>
            <ac:spMk id="2" creationId="{31AC4087-3B6F-06CD-8FD5-1D62F2B61787}"/>
          </ac:spMkLst>
        </pc:spChg>
      </pc:sldChg>
      <pc:sldChg chg="modSp mod">
        <pc:chgData name="AGuille (CCHSG)" userId="549317f9-ea60-40a8-baf9-8d372d3f6ea9" providerId="ADAL" clId="{589EB4A0-94E8-47E3-9D37-CA753490510B}" dt="2025-09-23T14:56:44.919" v="2" actId="1076"/>
        <pc:sldMkLst>
          <pc:docMk/>
          <pc:sldMk cId="3051067775" sldId="643"/>
        </pc:sldMkLst>
        <pc:spChg chg="mod">
          <ac:chgData name="AGuille (CCHSG)" userId="549317f9-ea60-40a8-baf9-8d372d3f6ea9" providerId="ADAL" clId="{589EB4A0-94E8-47E3-9D37-CA753490510B}" dt="2025-09-23T14:56:44.919" v="2" actId="1076"/>
          <ac:spMkLst>
            <pc:docMk/>
            <pc:sldMk cId="3051067775" sldId="643"/>
            <ac:spMk id="5" creationId="{00000000-0000-0000-0000-000000000000}"/>
          </ac:spMkLst>
        </pc:spChg>
      </pc:sldChg>
      <pc:sldChg chg="modSp mod">
        <pc:chgData name="AGuille (CCHSG)" userId="549317f9-ea60-40a8-baf9-8d372d3f6ea9" providerId="ADAL" clId="{589EB4A0-94E8-47E3-9D37-CA753490510B}" dt="2025-09-23T14:57:36.758" v="6" actId="1076"/>
        <pc:sldMkLst>
          <pc:docMk/>
          <pc:sldMk cId="2921154508" sldId="809"/>
        </pc:sldMkLst>
        <pc:spChg chg="mod">
          <ac:chgData name="AGuille (CCHSG)" userId="549317f9-ea60-40a8-baf9-8d372d3f6ea9" providerId="ADAL" clId="{589EB4A0-94E8-47E3-9D37-CA753490510B}" dt="2025-09-23T14:57:36.758" v="6" actId="1076"/>
          <ac:spMkLst>
            <pc:docMk/>
            <pc:sldMk cId="2921154508" sldId="809"/>
            <ac:spMk id="2" creationId="{FAE65A71-E329-5C75-1F0F-722806F66D4B}"/>
          </ac:spMkLst>
        </pc:spChg>
      </pc:sldChg>
      <pc:sldChg chg="del">
        <pc:chgData name="AGuille (CCHSG)" userId="549317f9-ea60-40a8-baf9-8d372d3f6ea9" providerId="ADAL" clId="{589EB4A0-94E8-47E3-9D37-CA753490510B}" dt="2025-09-23T15:09:08.814" v="46" actId="47"/>
        <pc:sldMkLst>
          <pc:docMk/>
          <pc:sldMk cId="1446030343" sldId="813"/>
        </pc:sldMkLst>
      </pc:sldChg>
      <pc:sldChg chg="del">
        <pc:chgData name="AGuille (CCHSG)" userId="549317f9-ea60-40a8-baf9-8d372d3f6ea9" providerId="ADAL" clId="{589EB4A0-94E8-47E3-9D37-CA753490510B}" dt="2025-09-23T15:09:08.814" v="46" actId="47"/>
        <pc:sldMkLst>
          <pc:docMk/>
          <pc:sldMk cId="974011074" sldId="821"/>
        </pc:sldMkLst>
      </pc:sldChg>
      <pc:sldChg chg="delSp modSp add mod">
        <pc:chgData name="AGuille (CCHSG)" userId="549317f9-ea60-40a8-baf9-8d372d3f6ea9" providerId="ADAL" clId="{589EB4A0-94E8-47E3-9D37-CA753490510B}" dt="2025-09-23T15:00:34.176" v="37" actId="1076"/>
        <pc:sldMkLst>
          <pc:docMk/>
          <pc:sldMk cId="1350743649" sldId="826"/>
        </pc:sldMkLst>
        <pc:graphicFrameChg chg="mod">
          <ac:chgData name="AGuille (CCHSG)" userId="549317f9-ea60-40a8-baf9-8d372d3f6ea9" providerId="ADAL" clId="{589EB4A0-94E8-47E3-9D37-CA753490510B}" dt="2025-09-23T15:00:21.866" v="35" actId="1076"/>
          <ac:graphicFrameMkLst>
            <pc:docMk/>
            <pc:sldMk cId="1350743649" sldId="826"/>
            <ac:graphicFrameMk id="11" creationId="{48AD4B4F-4F47-2514-A658-D749F0081861}"/>
          </ac:graphicFrameMkLst>
        </pc:graphicFrameChg>
        <pc:picChg chg="mod">
          <ac:chgData name="AGuille (CCHSG)" userId="549317f9-ea60-40a8-baf9-8d372d3f6ea9" providerId="ADAL" clId="{589EB4A0-94E8-47E3-9D37-CA753490510B}" dt="2025-09-23T15:00:21.866" v="35" actId="1076"/>
          <ac:picMkLst>
            <pc:docMk/>
            <pc:sldMk cId="1350743649" sldId="826"/>
            <ac:picMk id="3" creationId="{00000000-0000-0000-0000-000000000000}"/>
          </ac:picMkLst>
        </pc:picChg>
        <pc:picChg chg="mod">
          <ac:chgData name="AGuille (CCHSG)" userId="549317f9-ea60-40a8-baf9-8d372d3f6ea9" providerId="ADAL" clId="{589EB4A0-94E8-47E3-9D37-CA753490510B}" dt="2025-09-23T15:00:34.176" v="37" actId="1076"/>
          <ac:picMkLst>
            <pc:docMk/>
            <pc:sldMk cId="1350743649" sldId="826"/>
            <ac:picMk id="5" creationId="{101A197E-E9E6-1F48-0AF3-646D3DB3CFA6}"/>
          </ac:picMkLst>
        </pc:picChg>
      </pc:sldChg>
      <pc:sldChg chg="add del">
        <pc:chgData name="AGuille (CCHSG)" userId="549317f9-ea60-40a8-baf9-8d372d3f6ea9" providerId="ADAL" clId="{589EB4A0-94E8-47E3-9D37-CA753490510B}" dt="2025-09-23T14:58:36.630" v="12"/>
        <pc:sldMkLst>
          <pc:docMk/>
          <pc:sldMk cId="3745317398" sldId="826"/>
        </pc:sldMkLst>
      </pc:sldChg>
      <pc:sldChg chg="modSp add del mod">
        <pc:chgData name="AGuille (CCHSG)" userId="549317f9-ea60-40a8-baf9-8d372d3f6ea9" providerId="ADAL" clId="{589EB4A0-94E8-47E3-9D37-CA753490510B}" dt="2025-09-23T14:58:36.630" v="12"/>
        <pc:sldMkLst>
          <pc:docMk/>
          <pc:sldMk cId="2502537712" sldId="827"/>
        </pc:sldMkLst>
      </pc:sldChg>
      <pc:sldChg chg="modSp add mod">
        <pc:chgData name="AGuille (CCHSG)" userId="549317f9-ea60-40a8-baf9-8d372d3f6ea9" providerId="ADAL" clId="{589EB4A0-94E8-47E3-9D37-CA753490510B}" dt="2025-09-23T15:07:43.625" v="45" actId="13926"/>
        <pc:sldMkLst>
          <pc:docMk/>
          <pc:sldMk cId="3154488754" sldId="827"/>
        </pc:sldMkLst>
        <pc:spChg chg="mod">
          <ac:chgData name="AGuille (CCHSG)" userId="549317f9-ea60-40a8-baf9-8d372d3f6ea9" providerId="ADAL" clId="{589EB4A0-94E8-47E3-9D37-CA753490510B}" dt="2025-09-23T15:07:43.625" v="45" actId="13926"/>
          <ac:spMkLst>
            <pc:docMk/>
            <pc:sldMk cId="3154488754" sldId="827"/>
            <ac:spMk id="3" creationId="{00000000-0000-0000-0000-000000000000}"/>
          </ac:spMkLst>
        </pc:spChg>
        <pc:spChg chg="mod">
          <ac:chgData name="AGuille (CCHSG)" userId="549317f9-ea60-40a8-baf9-8d372d3f6ea9" providerId="ADAL" clId="{589EB4A0-94E8-47E3-9D37-CA753490510B}" dt="2025-09-23T14:59:24.752" v="21" actId="1076"/>
          <ac:spMkLst>
            <pc:docMk/>
            <pc:sldMk cId="3154488754" sldId="827"/>
            <ac:spMk id="8" creationId="{00000000-0000-0000-0000-000000000000}"/>
          </ac:spMkLst>
        </pc:spChg>
      </pc:sldChg>
      <pc:sldChg chg="modSp add mod">
        <pc:chgData name="AGuille (CCHSG)" userId="549317f9-ea60-40a8-baf9-8d372d3f6ea9" providerId="ADAL" clId="{589EB4A0-94E8-47E3-9D37-CA753490510B}" dt="2025-09-23T15:00:04.367" v="34" actId="20577"/>
        <pc:sldMkLst>
          <pc:docMk/>
          <pc:sldMk cId="877687966" sldId="828"/>
        </pc:sldMkLst>
        <pc:spChg chg="mod">
          <ac:chgData name="AGuille (CCHSG)" userId="549317f9-ea60-40a8-baf9-8d372d3f6ea9" providerId="ADAL" clId="{589EB4A0-94E8-47E3-9D37-CA753490510B}" dt="2025-09-23T15:00:04.367" v="34" actId="20577"/>
          <ac:spMkLst>
            <pc:docMk/>
            <pc:sldMk cId="877687966" sldId="828"/>
            <ac:spMk id="3" creationId="{B7455667-CCAC-0275-7AB8-653B83CE6501}"/>
          </ac:spMkLst>
        </pc:spChg>
      </pc:sldChg>
      <pc:sldMasterChg chg="delSldLayout">
        <pc:chgData name="AGuille (CCHSG)" userId="549317f9-ea60-40a8-baf9-8d372d3f6ea9" providerId="ADAL" clId="{589EB4A0-94E8-47E3-9D37-CA753490510B}" dt="2025-09-23T15:09:08.814" v="46" actId="47"/>
        <pc:sldMasterMkLst>
          <pc:docMk/>
          <pc:sldMasterMk cId="0" sldId="2147483648"/>
        </pc:sldMasterMkLst>
        <pc:sldLayoutChg chg="del">
          <pc:chgData name="AGuille (CCHSG)" userId="549317f9-ea60-40a8-baf9-8d372d3f6ea9" providerId="ADAL" clId="{589EB4A0-94E8-47E3-9D37-CA753490510B}" dt="2025-09-23T15:09:08.814" v="46" actId="47"/>
          <pc:sldLayoutMkLst>
            <pc:docMk/>
            <pc:sldMasterMk cId="0" sldId="2147483648"/>
            <pc:sldLayoutMk cId="1256671539" sldId="2147483660"/>
          </pc:sldLayoutMkLst>
        </pc:sldLayoutChg>
      </pc:sldMasterChg>
    </pc:docChg>
  </pc:docChgLst>
  <pc:docChgLst>
    <pc:chgData name="SSnow (CCHSG)" userId="2462d1e1-0444-4431-a297-b29b3ab22d83" providerId="ADAL" clId="{3E1B8275-E680-4A48-AA0F-15604878D88F}"/>
    <pc:docChg chg="custSel modSld">
      <pc:chgData name="SSnow (CCHSG)" userId="2462d1e1-0444-4431-a297-b29b3ab22d83" providerId="ADAL" clId="{3E1B8275-E680-4A48-AA0F-15604878D88F}" dt="2025-09-25T07:42:15.761" v="34" actId="20577"/>
      <pc:docMkLst>
        <pc:docMk/>
      </pc:docMkLst>
      <pc:sldChg chg="modSp mod">
        <pc:chgData name="SSnow (CCHSG)" userId="2462d1e1-0444-4431-a297-b29b3ab22d83" providerId="ADAL" clId="{3E1B8275-E680-4A48-AA0F-15604878D88F}" dt="2025-09-25T07:42:15.761" v="34" actId="20577"/>
        <pc:sldMkLst>
          <pc:docMk/>
          <pc:sldMk cId="2410953739" sldId="654"/>
        </pc:sldMkLst>
        <pc:spChg chg="mod">
          <ac:chgData name="SSnow (CCHSG)" userId="2462d1e1-0444-4431-a297-b29b3ab22d83" providerId="ADAL" clId="{3E1B8275-E680-4A48-AA0F-15604878D88F}" dt="2025-09-25T07:42:15.761" v="34" actId="20577"/>
          <ac:spMkLst>
            <pc:docMk/>
            <pc:sldMk cId="2410953739" sldId="654"/>
            <ac:spMk id="2" creationId="{00000000-0000-0000-0000-000000000000}"/>
          </ac:spMkLst>
        </pc:spChg>
        <pc:picChg chg="mod">
          <ac:chgData name="SSnow (CCHSG)" userId="2462d1e1-0444-4431-a297-b29b3ab22d83" providerId="ADAL" clId="{3E1B8275-E680-4A48-AA0F-15604878D88F}" dt="2025-09-25T07:42:08.530" v="24" actId="1076"/>
          <ac:picMkLst>
            <pc:docMk/>
            <pc:sldMk cId="2410953739" sldId="654"/>
            <ac:picMk id="4" creationId="{00000000-0000-0000-0000-000000000000}"/>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2.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 Id="rId14" Type="http://schemas.openxmlformats.org/officeDocument/2006/relationships/image" Target="../media/image46.svg"/></Relationships>
</file>

<file path=ppt/diagrams/_rels/data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svg"/><Relationship Id="rId1" Type="http://schemas.openxmlformats.org/officeDocument/2006/relationships/image" Target="../media/image66.png"/><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svg"/></Relationships>
</file>

<file path=ppt/diagrams/_rels/data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svg"/><Relationship Id="rId1" Type="http://schemas.openxmlformats.org/officeDocument/2006/relationships/image" Target="../media/image73.png"/><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 Id="rId14" Type="http://schemas.openxmlformats.org/officeDocument/2006/relationships/image" Target="../media/image4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svg"/><Relationship Id="rId1" Type="http://schemas.openxmlformats.org/officeDocument/2006/relationships/image" Target="../media/image66.png"/><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svg"/></Relationships>
</file>

<file path=ppt/diagrams/_rels/drawing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svg"/><Relationship Id="rId1" Type="http://schemas.openxmlformats.org/officeDocument/2006/relationships/image" Target="../media/image73.png"/><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B507B4-CCC8-43C9-8318-78E59DD9FC0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868197C2-4572-4584-9D42-3BFAA4B6EB4D}">
      <dgm:prSet custT="1"/>
      <dgm:spPr/>
      <dgm:t>
        <a:bodyPr/>
        <a:lstStyle/>
        <a:p>
          <a:pPr>
            <a:lnSpc>
              <a:spcPct val="100000"/>
            </a:lnSpc>
          </a:pPr>
          <a:r>
            <a:rPr lang="en-GB" sz="1800"/>
            <a:t>When young people are subjected to behaviour such as verbal or physical abuse, harassment and assault, it is NEVER ACCEPTABLE.  </a:t>
          </a:r>
          <a:br>
            <a:rPr lang="en-GB" sz="1100"/>
          </a:br>
          <a:endParaRPr lang="en-US" sz="1100"/>
        </a:p>
      </dgm:t>
    </dgm:pt>
    <dgm:pt modelId="{B8D3CEAF-DADA-446A-B635-4C9875886F68}" type="parTrans" cxnId="{2BED6763-BCE6-47A5-A672-96CC41376EC9}">
      <dgm:prSet/>
      <dgm:spPr/>
      <dgm:t>
        <a:bodyPr/>
        <a:lstStyle/>
        <a:p>
          <a:endParaRPr lang="en-US"/>
        </a:p>
      </dgm:t>
    </dgm:pt>
    <dgm:pt modelId="{0DC74379-4576-418C-99CD-79E40DBE4B7C}" type="sibTrans" cxnId="{2BED6763-BCE6-47A5-A672-96CC41376EC9}">
      <dgm:prSet/>
      <dgm:spPr/>
      <dgm:t>
        <a:bodyPr/>
        <a:lstStyle/>
        <a:p>
          <a:endParaRPr lang="en-US"/>
        </a:p>
      </dgm:t>
    </dgm:pt>
    <dgm:pt modelId="{4BC3C892-D1ED-4BF2-A4F5-18804A83F872}">
      <dgm:prSet custT="1"/>
      <dgm:spPr/>
      <dgm:t>
        <a:bodyPr/>
        <a:lstStyle/>
        <a:p>
          <a:pPr>
            <a:lnSpc>
              <a:spcPct val="100000"/>
            </a:lnSpc>
          </a:pPr>
          <a:r>
            <a:rPr lang="en-US" sz="1800"/>
            <a:t>Students should report any incidents to the Pastoral team or DSL in a safe space</a:t>
          </a:r>
          <a:br>
            <a:rPr lang="en-US" sz="1800"/>
          </a:br>
          <a:endParaRPr lang="en-US" sz="1800"/>
        </a:p>
      </dgm:t>
    </dgm:pt>
    <dgm:pt modelId="{24F39633-22D0-4437-8DFD-1F22D8D36FE3}" type="parTrans" cxnId="{D68D091B-3A4E-460D-8D0C-220D36F011A1}">
      <dgm:prSet/>
      <dgm:spPr/>
      <dgm:t>
        <a:bodyPr/>
        <a:lstStyle/>
        <a:p>
          <a:endParaRPr lang="en-US"/>
        </a:p>
      </dgm:t>
    </dgm:pt>
    <dgm:pt modelId="{39E5ACCE-E4FC-4CA9-A985-A652F90C3C3B}" type="sibTrans" cxnId="{D68D091B-3A4E-460D-8D0C-220D36F011A1}">
      <dgm:prSet/>
      <dgm:spPr/>
      <dgm:t>
        <a:bodyPr/>
        <a:lstStyle/>
        <a:p>
          <a:endParaRPr lang="en-US"/>
        </a:p>
      </dgm:t>
    </dgm:pt>
    <dgm:pt modelId="{185FBC4F-D95B-477D-837D-3C383278B5BB}">
      <dgm:prSet custT="1"/>
      <dgm:spPr/>
      <dgm:t>
        <a:bodyPr/>
        <a:lstStyle/>
        <a:p>
          <a:pPr>
            <a:lnSpc>
              <a:spcPct val="100000"/>
            </a:lnSpc>
          </a:pPr>
          <a:r>
            <a:rPr lang="en-US" sz="1800"/>
            <a:t>Anonymous reporting via </a:t>
          </a:r>
          <a:r>
            <a:rPr lang="en-US" sz="1800" b="1"/>
            <a:t>Whisper</a:t>
          </a:r>
          <a:r>
            <a:rPr lang="en-US" sz="1800"/>
            <a:t> – access through our website </a:t>
          </a:r>
          <a:r>
            <a:rPr lang="en-US" sz="1800" u="sng"/>
            <a:t>https://www.cchsg.com/neveracceptable/ </a:t>
          </a:r>
          <a:endParaRPr lang="en-US" sz="1800"/>
        </a:p>
      </dgm:t>
    </dgm:pt>
    <dgm:pt modelId="{240B7E8D-25B3-4B87-A0EF-0FB3D26465AA}" type="parTrans" cxnId="{48FFD762-88E5-4D9A-B5E8-334DC3A79212}">
      <dgm:prSet/>
      <dgm:spPr/>
      <dgm:t>
        <a:bodyPr/>
        <a:lstStyle/>
        <a:p>
          <a:endParaRPr lang="en-US"/>
        </a:p>
      </dgm:t>
    </dgm:pt>
    <dgm:pt modelId="{62D4AFF2-21B6-4D13-8879-165EE4B80C1A}" type="sibTrans" cxnId="{48FFD762-88E5-4D9A-B5E8-334DC3A79212}">
      <dgm:prSet/>
      <dgm:spPr/>
      <dgm:t>
        <a:bodyPr/>
        <a:lstStyle/>
        <a:p>
          <a:endParaRPr lang="en-US"/>
        </a:p>
      </dgm:t>
    </dgm:pt>
    <dgm:pt modelId="{E7C02B01-5417-4CCC-A741-31189F4E7E79}" type="pres">
      <dgm:prSet presAssocID="{C3B507B4-CCC8-43C9-8318-78E59DD9FC0C}" presName="root" presStyleCnt="0">
        <dgm:presLayoutVars>
          <dgm:dir/>
          <dgm:resizeHandles val="exact"/>
        </dgm:presLayoutVars>
      </dgm:prSet>
      <dgm:spPr/>
    </dgm:pt>
    <dgm:pt modelId="{27F37F91-CC05-4A51-971A-0BDC1F762467}" type="pres">
      <dgm:prSet presAssocID="{868197C2-4572-4584-9D42-3BFAA4B6EB4D}" presName="compNode" presStyleCnt="0"/>
      <dgm:spPr/>
    </dgm:pt>
    <dgm:pt modelId="{DDE54DB5-39F4-4C66-BC25-19F423B823E7}" type="pres">
      <dgm:prSet presAssocID="{868197C2-4572-4584-9D42-3BFAA4B6EB4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o sign"/>
        </a:ext>
      </dgm:extLst>
    </dgm:pt>
    <dgm:pt modelId="{5D9451A6-A52B-4EBB-8A76-2E6F67E17FAD}" type="pres">
      <dgm:prSet presAssocID="{868197C2-4572-4584-9D42-3BFAA4B6EB4D}" presName="spaceRect" presStyleCnt="0"/>
      <dgm:spPr/>
    </dgm:pt>
    <dgm:pt modelId="{28A96490-F23E-431E-81CC-A5CE2094D34C}" type="pres">
      <dgm:prSet presAssocID="{868197C2-4572-4584-9D42-3BFAA4B6EB4D}" presName="textRect" presStyleLbl="revTx" presStyleIdx="0" presStyleCnt="3">
        <dgm:presLayoutVars>
          <dgm:chMax val="1"/>
          <dgm:chPref val="1"/>
        </dgm:presLayoutVars>
      </dgm:prSet>
      <dgm:spPr/>
    </dgm:pt>
    <dgm:pt modelId="{4ECD3CC3-6F8C-4DC9-AB77-803137E3AE5A}" type="pres">
      <dgm:prSet presAssocID="{0DC74379-4576-418C-99CD-79E40DBE4B7C}" presName="sibTrans" presStyleCnt="0"/>
      <dgm:spPr/>
    </dgm:pt>
    <dgm:pt modelId="{2A0B2E43-F03F-4589-8A51-00C66C7EBBA6}" type="pres">
      <dgm:prSet presAssocID="{4BC3C892-D1ED-4BF2-A4F5-18804A83F872}" presName="compNode" presStyleCnt="0"/>
      <dgm:spPr/>
    </dgm:pt>
    <dgm:pt modelId="{1F30ACB8-B8FC-4029-B609-B6F9F3C6530F}" type="pres">
      <dgm:prSet presAssocID="{4BC3C892-D1ED-4BF2-A4F5-18804A83F87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arning"/>
        </a:ext>
      </dgm:extLst>
    </dgm:pt>
    <dgm:pt modelId="{ED135886-AE57-41E7-A2B4-69250F1E20D7}" type="pres">
      <dgm:prSet presAssocID="{4BC3C892-D1ED-4BF2-A4F5-18804A83F872}" presName="spaceRect" presStyleCnt="0"/>
      <dgm:spPr/>
    </dgm:pt>
    <dgm:pt modelId="{49E23B22-B0D1-415F-B1AC-DDC256710804}" type="pres">
      <dgm:prSet presAssocID="{4BC3C892-D1ED-4BF2-A4F5-18804A83F872}" presName="textRect" presStyleLbl="revTx" presStyleIdx="1" presStyleCnt="3">
        <dgm:presLayoutVars>
          <dgm:chMax val="1"/>
          <dgm:chPref val="1"/>
        </dgm:presLayoutVars>
      </dgm:prSet>
      <dgm:spPr/>
    </dgm:pt>
    <dgm:pt modelId="{7AB13A79-D48A-404C-89C6-A8A2CC19C3EB}" type="pres">
      <dgm:prSet presAssocID="{39E5ACCE-E4FC-4CA9-A985-A652F90C3C3B}" presName="sibTrans" presStyleCnt="0"/>
      <dgm:spPr/>
    </dgm:pt>
    <dgm:pt modelId="{BCD838E4-0D06-46E9-8DD1-4327BC3AD7C8}" type="pres">
      <dgm:prSet presAssocID="{185FBC4F-D95B-477D-837D-3C383278B5BB}" presName="compNode" presStyleCnt="0"/>
      <dgm:spPr/>
    </dgm:pt>
    <dgm:pt modelId="{8977286B-3CAF-433F-B766-9260730B486A}" type="pres">
      <dgm:prSet presAssocID="{185FBC4F-D95B-477D-837D-3C383278B5B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ubtitles"/>
        </a:ext>
      </dgm:extLst>
    </dgm:pt>
    <dgm:pt modelId="{E9A08D27-0155-4134-8E8D-0E2F1426E768}" type="pres">
      <dgm:prSet presAssocID="{185FBC4F-D95B-477D-837D-3C383278B5BB}" presName="spaceRect" presStyleCnt="0"/>
      <dgm:spPr/>
    </dgm:pt>
    <dgm:pt modelId="{26EE6B37-81A8-43BA-8EF9-AF74CFEF9C72}" type="pres">
      <dgm:prSet presAssocID="{185FBC4F-D95B-477D-837D-3C383278B5BB}" presName="textRect" presStyleLbl="revTx" presStyleIdx="2" presStyleCnt="3">
        <dgm:presLayoutVars>
          <dgm:chMax val="1"/>
          <dgm:chPref val="1"/>
        </dgm:presLayoutVars>
      </dgm:prSet>
      <dgm:spPr/>
    </dgm:pt>
  </dgm:ptLst>
  <dgm:cxnLst>
    <dgm:cxn modelId="{D68D091B-3A4E-460D-8D0C-220D36F011A1}" srcId="{C3B507B4-CCC8-43C9-8318-78E59DD9FC0C}" destId="{4BC3C892-D1ED-4BF2-A4F5-18804A83F872}" srcOrd="1" destOrd="0" parTransId="{24F39633-22D0-4437-8DFD-1F22D8D36FE3}" sibTransId="{39E5ACCE-E4FC-4CA9-A985-A652F90C3C3B}"/>
    <dgm:cxn modelId="{258FA941-F51B-4EFD-8AF2-71E6D1F9FB86}" type="presOf" srcId="{185FBC4F-D95B-477D-837D-3C383278B5BB}" destId="{26EE6B37-81A8-43BA-8EF9-AF74CFEF9C72}" srcOrd="0" destOrd="0" presId="urn:microsoft.com/office/officeart/2018/2/layout/IconLabelList"/>
    <dgm:cxn modelId="{48FFD762-88E5-4D9A-B5E8-334DC3A79212}" srcId="{C3B507B4-CCC8-43C9-8318-78E59DD9FC0C}" destId="{185FBC4F-D95B-477D-837D-3C383278B5BB}" srcOrd="2" destOrd="0" parTransId="{240B7E8D-25B3-4B87-A0EF-0FB3D26465AA}" sibTransId="{62D4AFF2-21B6-4D13-8879-165EE4B80C1A}"/>
    <dgm:cxn modelId="{2BED6763-BCE6-47A5-A672-96CC41376EC9}" srcId="{C3B507B4-CCC8-43C9-8318-78E59DD9FC0C}" destId="{868197C2-4572-4584-9D42-3BFAA4B6EB4D}" srcOrd="0" destOrd="0" parTransId="{B8D3CEAF-DADA-446A-B635-4C9875886F68}" sibTransId="{0DC74379-4576-418C-99CD-79E40DBE4B7C}"/>
    <dgm:cxn modelId="{96EB358D-4FC3-4859-88D4-29F6BD7E3FBE}" type="presOf" srcId="{C3B507B4-CCC8-43C9-8318-78E59DD9FC0C}" destId="{E7C02B01-5417-4CCC-A741-31189F4E7E79}" srcOrd="0" destOrd="0" presId="urn:microsoft.com/office/officeart/2018/2/layout/IconLabelList"/>
    <dgm:cxn modelId="{11697FD0-9C63-4E35-B17A-51647C8E27E0}" type="presOf" srcId="{4BC3C892-D1ED-4BF2-A4F5-18804A83F872}" destId="{49E23B22-B0D1-415F-B1AC-DDC256710804}" srcOrd="0" destOrd="0" presId="urn:microsoft.com/office/officeart/2018/2/layout/IconLabelList"/>
    <dgm:cxn modelId="{0AE349D3-7131-400F-906A-9E3AEB011A70}" type="presOf" srcId="{868197C2-4572-4584-9D42-3BFAA4B6EB4D}" destId="{28A96490-F23E-431E-81CC-A5CE2094D34C}" srcOrd="0" destOrd="0" presId="urn:microsoft.com/office/officeart/2018/2/layout/IconLabelList"/>
    <dgm:cxn modelId="{49F9CD22-FCE2-4C7F-B837-A18A272211F2}" type="presParOf" srcId="{E7C02B01-5417-4CCC-A741-31189F4E7E79}" destId="{27F37F91-CC05-4A51-971A-0BDC1F762467}" srcOrd="0" destOrd="0" presId="urn:microsoft.com/office/officeart/2018/2/layout/IconLabelList"/>
    <dgm:cxn modelId="{2E6B0C15-27F8-4BC2-BD41-B4F4E3EAB883}" type="presParOf" srcId="{27F37F91-CC05-4A51-971A-0BDC1F762467}" destId="{DDE54DB5-39F4-4C66-BC25-19F423B823E7}" srcOrd="0" destOrd="0" presId="urn:microsoft.com/office/officeart/2018/2/layout/IconLabelList"/>
    <dgm:cxn modelId="{5712E69B-FF22-4E6C-859E-3E99B6C9AECB}" type="presParOf" srcId="{27F37F91-CC05-4A51-971A-0BDC1F762467}" destId="{5D9451A6-A52B-4EBB-8A76-2E6F67E17FAD}" srcOrd="1" destOrd="0" presId="urn:microsoft.com/office/officeart/2018/2/layout/IconLabelList"/>
    <dgm:cxn modelId="{F04E8257-457C-40C1-B55A-F46342CFBDB6}" type="presParOf" srcId="{27F37F91-CC05-4A51-971A-0BDC1F762467}" destId="{28A96490-F23E-431E-81CC-A5CE2094D34C}" srcOrd="2" destOrd="0" presId="urn:microsoft.com/office/officeart/2018/2/layout/IconLabelList"/>
    <dgm:cxn modelId="{EF9EC171-4D59-4512-8669-74810DB09556}" type="presParOf" srcId="{E7C02B01-5417-4CCC-A741-31189F4E7E79}" destId="{4ECD3CC3-6F8C-4DC9-AB77-803137E3AE5A}" srcOrd="1" destOrd="0" presId="urn:microsoft.com/office/officeart/2018/2/layout/IconLabelList"/>
    <dgm:cxn modelId="{2E4A8DE6-24D4-421D-936D-EE1559DF12C0}" type="presParOf" srcId="{E7C02B01-5417-4CCC-A741-31189F4E7E79}" destId="{2A0B2E43-F03F-4589-8A51-00C66C7EBBA6}" srcOrd="2" destOrd="0" presId="urn:microsoft.com/office/officeart/2018/2/layout/IconLabelList"/>
    <dgm:cxn modelId="{B0C2961F-865F-4D7A-9668-CA96CEAAAC00}" type="presParOf" srcId="{2A0B2E43-F03F-4589-8A51-00C66C7EBBA6}" destId="{1F30ACB8-B8FC-4029-B609-B6F9F3C6530F}" srcOrd="0" destOrd="0" presId="urn:microsoft.com/office/officeart/2018/2/layout/IconLabelList"/>
    <dgm:cxn modelId="{FF8987A1-D6C3-48BC-A601-3A3FEDE3FEE9}" type="presParOf" srcId="{2A0B2E43-F03F-4589-8A51-00C66C7EBBA6}" destId="{ED135886-AE57-41E7-A2B4-69250F1E20D7}" srcOrd="1" destOrd="0" presId="urn:microsoft.com/office/officeart/2018/2/layout/IconLabelList"/>
    <dgm:cxn modelId="{BB1F4636-3EC7-4E3C-ACFE-A3D768850FDD}" type="presParOf" srcId="{2A0B2E43-F03F-4589-8A51-00C66C7EBBA6}" destId="{49E23B22-B0D1-415F-B1AC-DDC256710804}" srcOrd="2" destOrd="0" presId="urn:microsoft.com/office/officeart/2018/2/layout/IconLabelList"/>
    <dgm:cxn modelId="{C39C995E-1DF1-4315-B28F-040E78007FE3}" type="presParOf" srcId="{E7C02B01-5417-4CCC-A741-31189F4E7E79}" destId="{7AB13A79-D48A-404C-89C6-A8A2CC19C3EB}" srcOrd="3" destOrd="0" presId="urn:microsoft.com/office/officeart/2018/2/layout/IconLabelList"/>
    <dgm:cxn modelId="{73C59C23-1C1F-4687-8CF7-1206A8BB1A2D}" type="presParOf" srcId="{E7C02B01-5417-4CCC-A741-31189F4E7E79}" destId="{BCD838E4-0D06-46E9-8DD1-4327BC3AD7C8}" srcOrd="4" destOrd="0" presId="urn:microsoft.com/office/officeart/2018/2/layout/IconLabelList"/>
    <dgm:cxn modelId="{986E4684-CBA5-4FC5-9019-9DE9B61F5087}" type="presParOf" srcId="{BCD838E4-0D06-46E9-8DD1-4327BC3AD7C8}" destId="{8977286B-3CAF-433F-B766-9260730B486A}" srcOrd="0" destOrd="0" presId="urn:microsoft.com/office/officeart/2018/2/layout/IconLabelList"/>
    <dgm:cxn modelId="{FB2DD59C-D314-44C2-89BE-2D05A509E6C0}" type="presParOf" srcId="{BCD838E4-0D06-46E9-8DD1-4327BC3AD7C8}" destId="{E9A08D27-0155-4134-8E8D-0E2F1426E768}" srcOrd="1" destOrd="0" presId="urn:microsoft.com/office/officeart/2018/2/layout/IconLabelList"/>
    <dgm:cxn modelId="{6A092027-37EC-4915-8F26-C75E8E809EE9}" type="presParOf" srcId="{BCD838E4-0D06-46E9-8DD1-4327BC3AD7C8}" destId="{26EE6B37-81A8-43BA-8EF9-AF74CFEF9C72}"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B36932-690C-45FD-8771-F10E71F87025}"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E41D490-E493-4885-8127-2FBEE8F7D8EC}">
      <dgm:prSet custT="1"/>
      <dgm:spPr/>
      <dgm:t>
        <a:bodyPr/>
        <a:lstStyle/>
        <a:p>
          <a:pPr>
            <a:lnSpc>
              <a:spcPct val="100000"/>
            </a:lnSpc>
          </a:pPr>
          <a:r>
            <a:rPr lang="en-GB" sz="1600"/>
            <a:t>The move to a three-year KS4 curriculum presents an excellent opportunity for all students to:</a:t>
          </a:r>
          <a:endParaRPr lang="en-US" sz="1600"/>
        </a:p>
      </dgm:t>
    </dgm:pt>
    <dgm:pt modelId="{3D2D5BA5-F0FC-4936-A0B2-68FAC3D3F1BC}" type="parTrans" cxnId="{39624521-3C65-4D0C-8F68-478C60FB5E76}">
      <dgm:prSet/>
      <dgm:spPr/>
      <dgm:t>
        <a:bodyPr/>
        <a:lstStyle/>
        <a:p>
          <a:endParaRPr lang="en-US"/>
        </a:p>
      </dgm:t>
    </dgm:pt>
    <dgm:pt modelId="{BA0995B6-4785-476A-85A8-D326B918B3DA}" type="sibTrans" cxnId="{39624521-3C65-4D0C-8F68-478C60FB5E76}">
      <dgm:prSet/>
      <dgm:spPr/>
      <dgm:t>
        <a:bodyPr/>
        <a:lstStyle/>
        <a:p>
          <a:pPr>
            <a:lnSpc>
              <a:spcPct val="100000"/>
            </a:lnSpc>
          </a:pPr>
          <a:endParaRPr lang="en-US"/>
        </a:p>
      </dgm:t>
    </dgm:pt>
    <dgm:pt modelId="{C76364FD-956C-4053-B0BD-CC29CF63DF47}">
      <dgm:prSet/>
      <dgm:spPr/>
      <dgm:t>
        <a:bodyPr/>
        <a:lstStyle/>
        <a:p>
          <a:pPr>
            <a:lnSpc>
              <a:spcPct val="100000"/>
            </a:lnSpc>
          </a:pPr>
          <a:r>
            <a:rPr lang="en-GB"/>
            <a:t>Embed good practices and habits</a:t>
          </a:r>
          <a:endParaRPr lang="en-US"/>
        </a:p>
      </dgm:t>
    </dgm:pt>
    <dgm:pt modelId="{637ABCB8-D74F-49CF-9403-83440D5493DC}" type="parTrans" cxnId="{71FFBCCB-EB48-4488-86E7-30F6F75AB274}">
      <dgm:prSet/>
      <dgm:spPr/>
      <dgm:t>
        <a:bodyPr/>
        <a:lstStyle/>
        <a:p>
          <a:endParaRPr lang="en-US"/>
        </a:p>
      </dgm:t>
    </dgm:pt>
    <dgm:pt modelId="{92676CB2-4564-489A-80E9-3CC661F671DE}" type="sibTrans" cxnId="{71FFBCCB-EB48-4488-86E7-30F6F75AB274}">
      <dgm:prSet/>
      <dgm:spPr/>
      <dgm:t>
        <a:bodyPr/>
        <a:lstStyle/>
        <a:p>
          <a:pPr>
            <a:lnSpc>
              <a:spcPct val="100000"/>
            </a:lnSpc>
          </a:pPr>
          <a:endParaRPr lang="en-US"/>
        </a:p>
      </dgm:t>
    </dgm:pt>
    <dgm:pt modelId="{41DE3EFF-A06F-4EB4-AE00-990E237432CD}">
      <dgm:prSet/>
      <dgm:spPr/>
      <dgm:t>
        <a:bodyPr/>
        <a:lstStyle/>
        <a:p>
          <a:pPr>
            <a:lnSpc>
              <a:spcPct val="100000"/>
            </a:lnSpc>
          </a:pPr>
          <a:r>
            <a:rPr lang="en-GB"/>
            <a:t>Develop effective revision techniques</a:t>
          </a:r>
          <a:endParaRPr lang="en-US"/>
        </a:p>
      </dgm:t>
    </dgm:pt>
    <dgm:pt modelId="{05F5774B-ED49-4156-98C9-61E266FEA050}" type="parTrans" cxnId="{1CF57CD6-2AA1-40D4-A81F-D6673D03B0DD}">
      <dgm:prSet/>
      <dgm:spPr/>
      <dgm:t>
        <a:bodyPr/>
        <a:lstStyle/>
        <a:p>
          <a:endParaRPr lang="en-US"/>
        </a:p>
      </dgm:t>
    </dgm:pt>
    <dgm:pt modelId="{217AEC4C-B92D-4002-8459-F2B7CA1A516A}" type="sibTrans" cxnId="{1CF57CD6-2AA1-40D4-A81F-D6673D03B0DD}">
      <dgm:prSet/>
      <dgm:spPr/>
      <dgm:t>
        <a:bodyPr/>
        <a:lstStyle/>
        <a:p>
          <a:pPr>
            <a:lnSpc>
              <a:spcPct val="100000"/>
            </a:lnSpc>
          </a:pPr>
          <a:endParaRPr lang="en-US"/>
        </a:p>
      </dgm:t>
    </dgm:pt>
    <dgm:pt modelId="{B03CF334-47C0-418F-9277-DA9915C655EB}">
      <dgm:prSet custT="1"/>
      <dgm:spPr/>
      <dgm:t>
        <a:bodyPr/>
        <a:lstStyle/>
        <a:p>
          <a:pPr>
            <a:lnSpc>
              <a:spcPct val="100000"/>
            </a:lnSpc>
          </a:pPr>
          <a:r>
            <a:rPr lang="en-GB" sz="1800"/>
            <a:t>Understand their learning styles</a:t>
          </a:r>
          <a:endParaRPr lang="en-US" sz="1800"/>
        </a:p>
      </dgm:t>
    </dgm:pt>
    <dgm:pt modelId="{4EC02581-D2AD-4737-91C2-FDBDC6F5B66A}" type="parTrans" cxnId="{B2002F9C-B45D-493A-8C29-DBD741797B0F}">
      <dgm:prSet/>
      <dgm:spPr/>
      <dgm:t>
        <a:bodyPr/>
        <a:lstStyle/>
        <a:p>
          <a:endParaRPr lang="en-US"/>
        </a:p>
      </dgm:t>
    </dgm:pt>
    <dgm:pt modelId="{C5502E67-A9EA-4D6A-AA96-EFE0D7063DB2}" type="sibTrans" cxnId="{B2002F9C-B45D-493A-8C29-DBD741797B0F}">
      <dgm:prSet/>
      <dgm:spPr/>
      <dgm:t>
        <a:bodyPr/>
        <a:lstStyle/>
        <a:p>
          <a:pPr>
            <a:lnSpc>
              <a:spcPct val="100000"/>
            </a:lnSpc>
          </a:pPr>
          <a:endParaRPr lang="en-US"/>
        </a:p>
      </dgm:t>
    </dgm:pt>
    <dgm:pt modelId="{D1F8D8C9-9027-4A60-A483-B1ED3A3F96F6}">
      <dgm:prSet custT="1"/>
      <dgm:spPr/>
      <dgm:t>
        <a:bodyPr/>
        <a:lstStyle/>
        <a:p>
          <a:pPr>
            <a:lnSpc>
              <a:spcPct val="100000"/>
            </a:lnSpc>
          </a:pPr>
          <a:r>
            <a:rPr lang="en-GB" sz="1800"/>
            <a:t>Identify pressure points and learn to manage their time effectively</a:t>
          </a:r>
          <a:endParaRPr lang="en-US" sz="1800"/>
        </a:p>
      </dgm:t>
    </dgm:pt>
    <dgm:pt modelId="{E1E9978C-6D09-4408-87B0-68FC7D6D5C9E}" type="parTrans" cxnId="{D7F12202-FF22-4C36-A1CB-0631BBE66B60}">
      <dgm:prSet/>
      <dgm:spPr/>
      <dgm:t>
        <a:bodyPr/>
        <a:lstStyle/>
        <a:p>
          <a:endParaRPr lang="en-US"/>
        </a:p>
      </dgm:t>
    </dgm:pt>
    <dgm:pt modelId="{0303EBF4-9355-41BE-AFA9-2F9BFC08726F}" type="sibTrans" cxnId="{D7F12202-FF22-4C36-A1CB-0631BBE66B60}">
      <dgm:prSet/>
      <dgm:spPr/>
      <dgm:t>
        <a:bodyPr/>
        <a:lstStyle/>
        <a:p>
          <a:pPr>
            <a:lnSpc>
              <a:spcPct val="100000"/>
            </a:lnSpc>
          </a:pPr>
          <a:endParaRPr lang="en-US"/>
        </a:p>
      </dgm:t>
    </dgm:pt>
    <dgm:pt modelId="{8BEC76C3-7E06-4C77-A729-B90CA965A3CA}">
      <dgm:prSet custT="1"/>
      <dgm:spPr/>
      <dgm:t>
        <a:bodyPr/>
        <a:lstStyle/>
        <a:p>
          <a:pPr>
            <a:lnSpc>
              <a:spcPct val="100000"/>
            </a:lnSpc>
          </a:pPr>
          <a:r>
            <a:rPr lang="en-GB" sz="1800"/>
            <a:t>Understand the assessment objectives in each subject more comprehensively</a:t>
          </a:r>
          <a:endParaRPr lang="en-US" sz="1800"/>
        </a:p>
      </dgm:t>
    </dgm:pt>
    <dgm:pt modelId="{6554049B-5F5E-4F60-9217-C6C4DF05E815}" type="parTrans" cxnId="{8522B133-A256-4D3E-B013-2CFB0B365929}">
      <dgm:prSet/>
      <dgm:spPr/>
      <dgm:t>
        <a:bodyPr/>
        <a:lstStyle/>
        <a:p>
          <a:endParaRPr lang="en-US"/>
        </a:p>
      </dgm:t>
    </dgm:pt>
    <dgm:pt modelId="{A5077EBF-8453-4CBF-95DE-5840A32A4DA6}" type="sibTrans" cxnId="{8522B133-A256-4D3E-B013-2CFB0B365929}">
      <dgm:prSet/>
      <dgm:spPr/>
      <dgm:t>
        <a:bodyPr/>
        <a:lstStyle/>
        <a:p>
          <a:pPr>
            <a:lnSpc>
              <a:spcPct val="100000"/>
            </a:lnSpc>
          </a:pPr>
          <a:endParaRPr lang="en-US"/>
        </a:p>
      </dgm:t>
    </dgm:pt>
    <dgm:pt modelId="{38AC803B-FED1-42C4-BC00-2B20B0896C29}">
      <dgm:prSet custT="1"/>
      <dgm:spPr/>
      <dgm:t>
        <a:bodyPr/>
        <a:lstStyle/>
        <a:p>
          <a:pPr>
            <a:lnSpc>
              <a:spcPct val="100000"/>
            </a:lnSpc>
          </a:pPr>
          <a:r>
            <a:rPr lang="en-GB" sz="1800"/>
            <a:t>Develop mastery of their subjects</a:t>
          </a:r>
          <a:endParaRPr lang="en-US" sz="1800"/>
        </a:p>
      </dgm:t>
    </dgm:pt>
    <dgm:pt modelId="{6CE4D14C-D03D-46D8-B3DF-22FF8A45FB4F}" type="parTrans" cxnId="{617D3E59-1E0B-41E8-972F-EAD13FDE1EC5}">
      <dgm:prSet/>
      <dgm:spPr/>
      <dgm:t>
        <a:bodyPr/>
        <a:lstStyle/>
        <a:p>
          <a:endParaRPr lang="en-US"/>
        </a:p>
      </dgm:t>
    </dgm:pt>
    <dgm:pt modelId="{FA9461E7-CE1D-4132-A88A-8942E1AE504C}" type="sibTrans" cxnId="{617D3E59-1E0B-41E8-972F-EAD13FDE1EC5}">
      <dgm:prSet/>
      <dgm:spPr/>
      <dgm:t>
        <a:bodyPr/>
        <a:lstStyle/>
        <a:p>
          <a:endParaRPr lang="en-US"/>
        </a:p>
      </dgm:t>
    </dgm:pt>
    <dgm:pt modelId="{8858F9B3-D399-4FE7-8AC6-9F4BB9D5B97C}" type="pres">
      <dgm:prSet presAssocID="{F3B36932-690C-45FD-8771-F10E71F87025}" presName="root" presStyleCnt="0">
        <dgm:presLayoutVars>
          <dgm:dir/>
          <dgm:resizeHandles val="exact"/>
        </dgm:presLayoutVars>
      </dgm:prSet>
      <dgm:spPr/>
    </dgm:pt>
    <dgm:pt modelId="{5FA29048-E9F7-42F6-867A-9E9879D67341}" type="pres">
      <dgm:prSet presAssocID="{F3B36932-690C-45FD-8771-F10E71F87025}" presName="container" presStyleCnt="0">
        <dgm:presLayoutVars>
          <dgm:dir/>
          <dgm:resizeHandles val="exact"/>
        </dgm:presLayoutVars>
      </dgm:prSet>
      <dgm:spPr/>
    </dgm:pt>
    <dgm:pt modelId="{B8BE137F-DDBF-44C5-9F96-B732F4A5AD3F}" type="pres">
      <dgm:prSet presAssocID="{BE41D490-E493-4885-8127-2FBEE8F7D8EC}" presName="compNode" presStyleCnt="0"/>
      <dgm:spPr/>
    </dgm:pt>
    <dgm:pt modelId="{D64D61E4-BE06-4DF3-92C3-B00CCE9B5F19}" type="pres">
      <dgm:prSet presAssocID="{BE41D490-E493-4885-8127-2FBEE8F7D8EC}" presName="iconBgRect" presStyleLbl="bgShp" presStyleIdx="0" presStyleCnt="7"/>
      <dgm:spPr/>
    </dgm:pt>
    <dgm:pt modelId="{D21BD91F-5021-4F57-8F1B-160562A137FA}" type="pres">
      <dgm:prSet presAssocID="{BE41D490-E493-4885-8127-2FBEE8F7D8EC}"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CAD459CC-927C-449F-AC2E-F411065974C2}" type="pres">
      <dgm:prSet presAssocID="{BE41D490-E493-4885-8127-2FBEE8F7D8EC}" presName="spaceRect" presStyleCnt="0"/>
      <dgm:spPr/>
    </dgm:pt>
    <dgm:pt modelId="{CC67102C-D406-4899-AE1C-B7B4F32B3465}" type="pres">
      <dgm:prSet presAssocID="{BE41D490-E493-4885-8127-2FBEE8F7D8EC}" presName="textRect" presStyleLbl="revTx" presStyleIdx="0" presStyleCnt="7">
        <dgm:presLayoutVars>
          <dgm:chMax val="1"/>
          <dgm:chPref val="1"/>
        </dgm:presLayoutVars>
      </dgm:prSet>
      <dgm:spPr/>
    </dgm:pt>
    <dgm:pt modelId="{238B79DA-51E4-406C-91CA-F0D4EC04492C}" type="pres">
      <dgm:prSet presAssocID="{BA0995B6-4785-476A-85A8-D326B918B3DA}" presName="sibTrans" presStyleLbl="sibTrans2D1" presStyleIdx="0" presStyleCnt="0"/>
      <dgm:spPr/>
    </dgm:pt>
    <dgm:pt modelId="{8F7F83CD-2BF3-4130-B9DF-67DEACD7B5FB}" type="pres">
      <dgm:prSet presAssocID="{C76364FD-956C-4053-B0BD-CC29CF63DF47}" presName="compNode" presStyleCnt="0"/>
      <dgm:spPr/>
    </dgm:pt>
    <dgm:pt modelId="{3B8A20EB-1E25-49EB-AFAD-4B318D7E1D8D}" type="pres">
      <dgm:prSet presAssocID="{C76364FD-956C-4053-B0BD-CC29CF63DF47}" presName="iconBgRect" presStyleLbl="bgShp" presStyleIdx="1" presStyleCnt="7"/>
      <dgm:spPr/>
    </dgm:pt>
    <dgm:pt modelId="{BEA3070C-9D9F-4111-9610-D15C084F6B9B}" type="pres">
      <dgm:prSet presAssocID="{C76364FD-956C-4053-B0BD-CC29CF63DF47}"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9A32CC68-FD5E-49F6-AB55-E43FC08BC435}" type="pres">
      <dgm:prSet presAssocID="{C76364FD-956C-4053-B0BD-CC29CF63DF47}" presName="spaceRect" presStyleCnt="0"/>
      <dgm:spPr/>
    </dgm:pt>
    <dgm:pt modelId="{6B08D800-F21E-4098-8C86-3674E7CF4090}" type="pres">
      <dgm:prSet presAssocID="{C76364FD-956C-4053-B0BD-CC29CF63DF47}" presName="textRect" presStyleLbl="revTx" presStyleIdx="1" presStyleCnt="7">
        <dgm:presLayoutVars>
          <dgm:chMax val="1"/>
          <dgm:chPref val="1"/>
        </dgm:presLayoutVars>
      </dgm:prSet>
      <dgm:spPr/>
    </dgm:pt>
    <dgm:pt modelId="{812B7485-EF3A-4E21-ADA9-9EDBB39A5047}" type="pres">
      <dgm:prSet presAssocID="{92676CB2-4564-489A-80E9-3CC661F671DE}" presName="sibTrans" presStyleLbl="sibTrans2D1" presStyleIdx="0" presStyleCnt="0"/>
      <dgm:spPr/>
    </dgm:pt>
    <dgm:pt modelId="{9D383122-D02E-4EC1-B3EC-D5BE78CAAFF5}" type="pres">
      <dgm:prSet presAssocID="{41DE3EFF-A06F-4EB4-AE00-990E237432CD}" presName="compNode" presStyleCnt="0"/>
      <dgm:spPr/>
    </dgm:pt>
    <dgm:pt modelId="{DC0C96C4-99E5-4F8D-A1BB-40C6459BE096}" type="pres">
      <dgm:prSet presAssocID="{41DE3EFF-A06F-4EB4-AE00-990E237432CD}" presName="iconBgRect" presStyleLbl="bgShp" presStyleIdx="2" presStyleCnt="7"/>
      <dgm:spPr/>
    </dgm:pt>
    <dgm:pt modelId="{1EFC878F-3D37-4ACD-B9AE-50DE0F1688DD}" type="pres">
      <dgm:prSet presAssocID="{41DE3EFF-A06F-4EB4-AE00-990E237432CD}"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encil"/>
        </a:ext>
      </dgm:extLst>
    </dgm:pt>
    <dgm:pt modelId="{44F7E854-09E8-4643-832E-859532FC06CC}" type="pres">
      <dgm:prSet presAssocID="{41DE3EFF-A06F-4EB4-AE00-990E237432CD}" presName="spaceRect" presStyleCnt="0"/>
      <dgm:spPr/>
    </dgm:pt>
    <dgm:pt modelId="{0E044E3B-2C8D-445C-B061-88E362139E40}" type="pres">
      <dgm:prSet presAssocID="{41DE3EFF-A06F-4EB4-AE00-990E237432CD}" presName="textRect" presStyleLbl="revTx" presStyleIdx="2" presStyleCnt="7">
        <dgm:presLayoutVars>
          <dgm:chMax val="1"/>
          <dgm:chPref val="1"/>
        </dgm:presLayoutVars>
      </dgm:prSet>
      <dgm:spPr/>
    </dgm:pt>
    <dgm:pt modelId="{BA4C138D-7926-4DE4-BCA1-BAC52B784D1E}" type="pres">
      <dgm:prSet presAssocID="{217AEC4C-B92D-4002-8459-F2B7CA1A516A}" presName="sibTrans" presStyleLbl="sibTrans2D1" presStyleIdx="0" presStyleCnt="0"/>
      <dgm:spPr/>
    </dgm:pt>
    <dgm:pt modelId="{0A257DF8-2C59-4888-9F30-B64A37F40B58}" type="pres">
      <dgm:prSet presAssocID="{B03CF334-47C0-418F-9277-DA9915C655EB}" presName="compNode" presStyleCnt="0"/>
      <dgm:spPr/>
    </dgm:pt>
    <dgm:pt modelId="{8842EBCE-C8AA-4D2C-A81B-260163694DA2}" type="pres">
      <dgm:prSet presAssocID="{B03CF334-47C0-418F-9277-DA9915C655EB}" presName="iconBgRect" presStyleLbl="bgShp" presStyleIdx="3" presStyleCnt="7"/>
      <dgm:spPr/>
    </dgm:pt>
    <dgm:pt modelId="{0BE7E402-8FB6-4147-88F6-8616B3FDE730}" type="pres">
      <dgm:prSet presAssocID="{B03CF334-47C0-418F-9277-DA9915C655EB}"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ead with Gears"/>
        </a:ext>
      </dgm:extLst>
    </dgm:pt>
    <dgm:pt modelId="{5249DA22-692E-4ED3-B7B3-C71365CC359B}" type="pres">
      <dgm:prSet presAssocID="{B03CF334-47C0-418F-9277-DA9915C655EB}" presName="spaceRect" presStyleCnt="0"/>
      <dgm:spPr/>
    </dgm:pt>
    <dgm:pt modelId="{3C60E64F-DB0A-46CC-9D63-911A0B797B78}" type="pres">
      <dgm:prSet presAssocID="{B03CF334-47C0-418F-9277-DA9915C655EB}" presName="textRect" presStyleLbl="revTx" presStyleIdx="3" presStyleCnt="7">
        <dgm:presLayoutVars>
          <dgm:chMax val="1"/>
          <dgm:chPref val="1"/>
        </dgm:presLayoutVars>
      </dgm:prSet>
      <dgm:spPr/>
    </dgm:pt>
    <dgm:pt modelId="{0F044EFF-B661-4B2D-9C0E-42A45346D460}" type="pres">
      <dgm:prSet presAssocID="{C5502E67-A9EA-4D6A-AA96-EFE0D7063DB2}" presName="sibTrans" presStyleLbl="sibTrans2D1" presStyleIdx="0" presStyleCnt="0"/>
      <dgm:spPr/>
    </dgm:pt>
    <dgm:pt modelId="{B3A1B2D9-C328-4641-8AD1-54A16BA06BAD}" type="pres">
      <dgm:prSet presAssocID="{D1F8D8C9-9027-4A60-A483-B1ED3A3F96F6}" presName="compNode" presStyleCnt="0"/>
      <dgm:spPr/>
    </dgm:pt>
    <dgm:pt modelId="{932F88D2-5647-4F39-99DC-C2B733BB37C9}" type="pres">
      <dgm:prSet presAssocID="{D1F8D8C9-9027-4A60-A483-B1ED3A3F96F6}" presName="iconBgRect" presStyleLbl="bgShp" presStyleIdx="4" presStyleCnt="7"/>
      <dgm:spPr/>
    </dgm:pt>
    <dgm:pt modelId="{FBB6F67F-7163-4866-8459-7E6FF1D811F6}" type="pres">
      <dgm:prSet presAssocID="{D1F8D8C9-9027-4A60-A483-B1ED3A3F96F6}"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topwatch"/>
        </a:ext>
      </dgm:extLst>
    </dgm:pt>
    <dgm:pt modelId="{CC8DB58D-8E1F-475E-BFC6-4B6C8CAC7480}" type="pres">
      <dgm:prSet presAssocID="{D1F8D8C9-9027-4A60-A483-B1ED3A3F96F6}" presName="spaceRect" presStyleCnt="0"/>
      <dgm:spPr/>
    </dgm:pt>
    <dgm:pt modelId="{E0EDD9DF-F179-4805-9B52-45C3CCF078F4}" type="pres">
      <dgm:prSet presAssocID="{D1F8D8C9-9027-4A60-A483-B1ED3A3F96F6}" presName="textRect" presStyleLbl="revTx" presStyleIdx="4" presStyleCnt="7">
        <dgm:presLayoutVars>
          <dgm:chMax val="1"/>
          <dgm:chPref val="1"/>
        </dgm:presLayoutVars>
      </dgm:prSet>
      <dgm:spPr/>
    </dgm:pt>
    <dgm:pt modelId="{52B58D78-17C9-4282-B12C-9754553AB818}" type="pres">
      <dgm:prSet presAssocID="{0303EBF4-9355-41BE-AFA9-2F9BFC08726F}" presName="sibTrans" presStyleLbl="sibTrans2D1" presStyleIdx="0" presStyleCnt="0"/>
      <dgm:spPr/>
    </dgm:pt>
    <dgm:pt modelId="{B59C5807-4544-46F8-9B3A-BE4FE5721379}" type="pres">
      <dgm:prSet presAssocID="{8BEC76C3-7E06-4C77-A729-B90CA965A3CA}" presName="compNode" presStyleCnt="0"/>
      <dgm:spPr/>
    </dgm:pt>
    <dgm:pt modelId="{13629B2C-36F4-44C0-9213-114BA3DBCA3B}" type="pres">
      <dgm:prSet presAssocID="{8BEC76C3-7E06-4C77-A729-B90CA965A3CA}" presName="iconBgRect" presStyleLbl="bgShp" presStyleIdx="5" presStyleCnt="7"/>
      <dgm:spPr/>
    </dgm:pt>
    <dgm:pt modelId="{14A83DD6-2FF7-4624-9492-6C8F272B44BA}" type="pres">
      <dgm:prSet presAssocID="{8BEC76C3-7E06-4C77-A729-B90CA965A3CA}"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heck List"/>
        </a:ext>
      </dgm:extLst>
    </dgm:pt>
    <dgm:pt modelId="{B7BFE24C-C418-4F1D-9957-3CE277C3661F}" type="pres">
      <dgm:prSet presAssocID="{8BEC76C3-7E06-4C77-A729-B90CA965A3CA}" presName="spaceRect" presStyleCnt="0"/>
      <dgm:spPr/>
    </dgm:pt>
    <dgm:pt modelId="{42C50DB1-F6C8-4A5D-8DC2-794BBF4C16B8}" type="pres">
      <dgm:prSet presAssocID="{8BEC76C3-7E06-4C77-A729-B90CA965A3CA}" presName="textRect" presStyleLbl="revTx" presStyleIdx="5" presStyleCnt="7">
        <dgm:presLayoutVars>
          <dgm:chMax val="1"/>
          <dgm:chPref val="1"/>
        </dgm:presLayoutVars>
      </dgm:prSet>
      <dgm:spPr/>
    </dgm:pt>
    <dgm:pt modelId="{663209D0-3304-4C19-8EF7-15771881D989}" type="pres">
      <dgm:prSet presAssocID="{A5077EBF-8453-4CBF-95DE-5840A32A4DA6}" presName="sibTrans" presStyleLbl="sibTrans2D1" presStyleIdx="0" presStyleCnt="0"/>
      <dgm:spPr/>
    </dgm:pt>
    <dgm:pt modelId="{BDEC891B-BCF0-497F-A111-B72F45F26B40}" type="pres">
      <dgm:prSet presAssocID="{38AC803B-FED1-42C4-BC00-2B20B0896C29}" presName="compNode" presStyleCnt="0"/>
      <dgm:spPr/>
    </dgm:pt>
    <dgm:pt modelId="{B6BD5DB1-0A7B-463D-8D88-9AFAA299EB59}" type="pres">
      <dgm:prSet presAssocID="{38AC803B-FED1-42C4-BC00-2B20B0896C29}" presName="iconBgRect" presStyleLbl="bgShp" presStyleIdx="6" presStyleCnt="7"/>
      <dgm:spPr/>
    </dgm:pt>
    <dgm:pt modelId="{4D9C235F-85FC-4F73-84C7-5C5D27F53238}" type="pres">
      <dgm:prSet presAssocID="{38AC803B-FED1-42C4-BC00-2B20B0896C29}"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Books"/>
        </a:ext>
      </dgm:extLst>
    </dgm:pt>
    <dgm:pt modelId="{6E00BE8F-8CBF-4188-9E51-27D8070751FB}" type="pres">
      <dgm:prSet presAssocID="{38AC803B-FED1-42C4-BC00-2B20B0896C29}" presName="spaceRect" presStyleCnt="0"/>
      <dgm:spPr/>
    </dgm:pt>
    <dgm:pt modelId="{718E5EF1-546C-41B2-A8AC-5BC846BDE106}" type="pres">
      <dgm:prSet presAssocID="{38AC803B-FED1-42C4-BC00-2B20B0896C29}" presName="textRect" presStyleLbl="revTx" presStyleIdx="6" presStyleCnt="7">
        <dgm:presLayoutVars>
          <dgm:chMax val="1"/>
          <dgm:chPref val="1"/>
        </dgm:presLayoutVars>
      </dgm:prSet>
      <dgm:spPr/>
    </dgm:pt>
  </dgm:ptLst>
  <dgm:cxnLst>
    <dgm:cxn modelId="{D7F12202-FF22-4C36-A1CB-0631BBE66B60}" srcId="{F3B36932-690C-45FD-8771-F10E71F87025}" destId="{D1F8D8C9-9027-4A60-A483-B1ED3A3F96F6}" srcOrd="4" destOrd="0" parTransId="{E1E9978C-6D09-4408-87B0-68FC7D6D5C9E}" sibTransId="{0303EBF4-9355-41BE-AFA9-2F9BFC08726F}"/>
    <dgm:cxn modelId="{FE386A1E-49E9-450B-A195-78C390297251}" type="presOf" srcId="{8BEC76C3-7E06-4C77-A729-B90CA965A3CA}" destId="{42C50DB1-F6C8-4A5D-8DC2-794BBF4C16B8}" srcOrd="0" destOrd="0" presId="urn:microsoft.com/office/officeart/2018/2/layout/IconCircleList"/>
    <dgm:cxn modelId="{2EC6E01E-7703-40E7-AC63-71F94E49FC28}" type="presOf" srcId="{B03CF334-47C0-418F-9277-DA9915C655EB}" destId="{3C60E64F-DB0A-46CC-9D63-911A0B797B78}" srcOrd="0" destOrd="0" presId="urn:microsoft.com/office/officeart/2018/2/layout/IconCircleList"/>
    <dgm:cxn modelId="{39624521-3C65-4D0C-8F68-478C60FB5E76}" srcId="{F3B36932-690C-45FD-8771-F10E71F87025}" destId="{BE41D490-E493-4885-8127-2FBEE8F7D8EC}" srcOrd="0" destOrd="0" parTransId="{3D2D5BA5-F0FC-4936-A0B2-68FAC3D3F1BC}" sibTransId="{BA0995B6-4785-476A-85A8-D326B918B3DA}"/>
    <dgm:cxn modelId="{D9914823-5139-41F1-8338-18CCCD85E4B3}" type="presOf" srcId="{38AC803B-FED1-42C4-BC00-2B20B0896C29}" destId="{718E5EF1-546C-41B2-A8AC-5BC846BDE106}" srcOrd="0" destOrd="0" presId="urn:microsoft.com/office/officeart/2018/2/layout/IconCircleList"/>
    <dgm:cxn modelId="{8522B133-A256-4D3E-B013-2CFB0B365929}" srcId="{F3B36932-690C-45FD-8771-F10E71F87025}" destId="{8BEC76C3-7E06-4C77-A729-B90CA965A3CA}" srcOrd="5" destOrd="0" parTransId="{6554049B-5F5E-4F60-9217-C6C4DF05E815}" sibTransId="{A5077EBF-8453-4CBF-95DE-5840A32A4DA6}"/>
    <dgm:cxn modelId="{6F6E3B60-5BD6-4350-81C5-83AEFD220294}" type="presOf" srcId="{217AEC4C-B92D-4002-8459-F2B7CA1A516A}" destId="{BA4C138D-7926-4DE4-BCA1-BAC52B784D1E}" srcOrd="0" destOrd="0" presId="urn:microsoft.com/office/officeart/2018/2/layout/IconCircleList"/>
    <dgm:cxn modelId="{FDB64041-63D0-4554-9043-D23A51A40EC4}" type="presOf" srcId="{0303EBF4-9355-41BE-AFA9-2F9BFC08726F}" destId="{52B58D78-17C9-4282-B12C-9754553AB818}" srcOrd="0" destOrd="0" presId="urn:microsoft.com/office/officeart/2018/2/layout/IconCircleList"/>
    <dgm:cxn modelId="{9AF92770-3C75-49B2-B2F5-F362FD228808}" type="presOf" srcId="{F3B36932-690C-45FD-8771-F10E71F87025}" destId="{8858F9B3-D399-4FE7-8AC6-9F4BB9D5B97C}" srcOrd="0" destOrd="0" presId="urn:microsoft.com/office/officeart/2018/2/layout/IconCircleList"/>
    <dgm:cxn modelId="{617D3E59-1E0B-41E8-972F-EAD13FDE1EC5}" srcId="{F3B36932-690C-45FD-8771-F10E71F87025}" destId="{38AC803B-FED1-42C4-BC00-2B20B0896C29}" srcOrd="6" destOrd="0" parTransId="{6CE4D14C-D03D-46D8-B3DF-22FF8A45FB4F}" sibTransId="{FA9461E7-CE1D-4132-A88A-8942E1AE504C}"/>
    <dgm:cxn modelId="{6B30A57C-183A-4C8B-B586-9616A56EF45D}" type="presOf" srcId="{41DE3EFF-A06F-4EB4-AE00-990E237432CD}" destId="{0E044E3B-2C8D-445C-B061-88E362139E40}" srcOrd="0" destOrd="0" presId="urn:microsoft.com/office/officeart/2018/2/layout/IconCircleList"/>
    <dgm:cxn modelId="{B2002F9C-B45D-493A-8C29-DBD741797B0F}" srcId="{F3B36932-690C-45FD-8771-F10E71F87025}" destId="{B03CF334-47C0-418F-9277-DA9915C655EB}" srcOrd="3" destOrd="0" parTransId="{4EC02581-D2AD-4737-91C2-FDBDC6F5B66A}" sibTransId="{C5502E67-A9EA-4D6A-AA96-EFE0D7063DB2}"/>
    <dgm:cxn modelId="{AA02D19D-E9B9-4A4E-B118-7DC0C590F7A7}" type="presOf" srcId="{C76364FD-956C-4053-B0BD-CC29CF63DF47}" destId="{6B08D800-F21E-4098-8C86-3674E7CF4090}" srcOrd="0" destOrd="0" presId="urn:microsoft.com/office/officeart/2018/2/layout/IconCircleList"/>
    <dgm:cxn modelId="{0EBBBDAB-414E-4BAD-9137-C595B19A54BC}" type="presOf" srcId="{D1F8D8C9-9027-4A60-A483-B1ED3A3F96F6}" destId="{E0EDD9DF-F179-4805-9B52-45C3CCF078F4}" srcOrd="0" destOrd="0" presId="urn:microsoft.com/office/officeart/2018/2/layout/IconCircleList"/>
    <dgm:cxn modelId="{7B402EB3-B246-45C7-958D-C92A8A7F26A9}" type="presOf" srcId="{BE41D490-E493-4885-8127-2FBEE8F7D8EC}" destId="{CC67102C-D406-4899-AE1C-B7B4F32B3465}" srcOrd="0" destOrd="0" presId="urn:microsoft.com/office/officeart/2018/2/layout/IconCircleList"/>
    <dgm:cxn modelId="{9B8DFCB6-BBB1-48DB-8543-C13E38B85351}" type="presOf" srcId="{A5077EBF-8453-4CBF-95DE-5840A32A4DA6}" destId="{663209D0-3304-4C19-8EF7-15771881D989}" srcOrd="0" destOrd="0" presId="urn:microsoft.com/office/officeart/2018/2/layout/IconCircleList"/>
    <dgm:cxn modelId="{93972ABD-4A13-4098-966F-904A0F35F96E}" type="presOf" srcId="{BA0995B6-4785-476A-85A8-D326B918B3DA}" destId="{238B79DA-51E4-406C-91CA-F0D4EC04492C}" srcOrd="0" destOrd="0" presId="urn:microsoft.com/office/officeart/2018/2/layout/IconCircleList"/>
    <dgm:cxn modelId="{71FFBCCB-EB48-4488-86E7-30F6F75AB274}" srcId="{F3B36932-690C-45FD-8771-F10E71F87025}" destId="{C76364FD-956C-4053-B0BD-CC29CF63DF47}" srcOrd="1" destOrd="0" parTransId="{637ABCB8-D74F-49CF-9403-83440D5493DC}" sibTransId="{92676CB2-4564-489A-80E9-3CC661F671DE}"/>
    <dgm:cxn modelId="{1CF57CD6-2AA1-40D4-A81F-D6673D03B0DD}" srcId="{F3B36932-690C-45FD-8771-F10E71F87025}" destId="{41DE3EFF-A06F-4EB4-AE00-990E237432CD}" srcOrd="2" destOrd="0" parTransId="{05F5774B-ED49-4156-98C9-61E266FEA050}" sibTransId="{217AEC4C-B92D-4002-8459-F2B7CA1A516A}"/>
    <dgm:cxn modelId="{0154F6E6-78D2-4BD6-A1A1-C69A848B37B8}" type="presOf" srcId="{92676CB2-4564-489A-80E9-3CC661F671DE}" destId="{812B7485-EF3A-4E21-ADA9-9EDBB39A5047}" srcOrd="0" destOrd="0" presId="urn:microsoft.com/office/officeart/2018/2/layout/IconCircleList"/>
    <dgm:cxn modelId="{AD3838EB-39BE-4A62-A6BE-E03A520A23DC}" type="presOf" srcId="{C5502E67-A9EA-4D6A-AA96-EFE0D7063DB2}" destId="{0F044EFF-B661-4B2D-9C0E-42A45346D460}" srcOrd="0" destOrd="0" presId="urn:microsoft.com/office/officeart/2018/2/layout/IconCircleList"/>
    <dgm:cxn modelId="{4A3FD4EE-AA0E-453D-96E1-CC959E21D935}" type="presParOf" srcId="{8858F9B3-D399-4FE7-8AC6-9F4BB9D5B97C}" destId="{5FA29048-E9F7-42F6-867A-9E9879D67341}" srcOrd="0" destOrd="0" presId="urn:microsoft.com/office/officeart/2018/2/layout/IconCircleList"/>
    <dgm:cxn modelId="{E55FC8B2-B7A3-4C26-9AEF-129739CB7AD4}" type="presParOf" srcId="{5FA29048-E9F7-42F6-867A-9E9879D67341}" destId="{B8BE137F-DDBF-44C5-9F96-B732F4A5AD3F}" srcOrd="0" destOrd="0" presId="urn:microsoft.com/office/officeart/2018/2/layout/IconCircleList"/>
    <dgm:cxn modelId="{DB718B91-3AE2-4289-8416-63D75E44C8CA}" type="presParOf" srcId="{B8BE137F-DDBF-44C5-9F96-B732F4A5AD3F}" destId="{D64D61E4-BE06-4DF3-92C3-B00CCE9B5F19}" srcOrd="0" destOrd="0" presId="urn:microsoft.com/office/officeart/2018/2/layout/IconCircleList"/>
    <dgm:cxn modelId="{B235814B-2D72-491B-B1FC-A0C367E9D8AC}" type="presParOf" srcId="{B8BE137F-DDBF-44C5-9F96-B732F4A5AD3F}" destId="{D21BD91F-5021-4F57-8F1B-160562A137FA}" srcOrd="1" destOrd="0" presId="urn:microsoft.com/office/officeart/2018/2/layout/IconCircleList"/>
    <dgm:cxn modelId="{3F6E2FA4-9CF3-4906-8A34-5E61BCD5E6B5}" type="presParOf" srcId="{B8BE137F-DDBF-44C5-9F96-B732F4A5AD3F}" destId="{CAD459CC-927C-449F-AC2E-F411065974C2}" srcOrd="2" destOrd="0" presId="urn:microsoft.com/office/officeart/2018/2/layout/IconCircleList"/>
    <dgm:cxn modelId="{6820BD6C-7C92-4881-80B3-1A80701E15C8}" type="presParOf" srcId="{B8BE137F-DDBF-44C5-9F96-B732F4A5AD3F}" destId="{CC67102C-D406-4899-AE1C-B7B4F32B3465}" srcOrd="3" destOrd="0" presId="urn:microsoft.com/office/officeart/2018/2/layout/IconCircleList"/>
    <dgm:cxn modelId="{B3E2E95B-EBA2-42B2-98C0-BD1DCB7C17B0}" type="presParOf" srcId="{5FA29048-E9F7-42F6-867A-9E9879D67341}" destId="{238B79DA-51E4-406C-91CA-F0D4EC04492C}" srcOrd="1" destOrd="0" presId="urn:microsoft.com/office/officeart/2018/2/layout/IconCircleList"/>
    <dgm:cxn modelId="{BC8FD55E-4349-4C5B-B600-4A0FC306AD25}" type="presParOf" srcId="{5FA29048-E9F7-42F6-867A-9E9879D67341}" destId="{8F7F83CD-2BF3-4130-B9DF-67DEACD7B5FB}" srcOrd="2" destOrd="0" presId="urn:microsoft.com/office/officeart/2018/2/layout/IconCircleList"/>
    <dgm:cxn modelId="{2BAB6D6E-668B-4B98-A809-DDE44229C93E}" type="presParOf" srcId="{8F7F83CD-2BF3-4130-B9DF-67DEACD7B5FB}" destId="{3B8A20EB-1E25-49EB-AFAD-4B318D7E1D8D}" srcOrd="0" destOrd="0" presId="urn:microsoft.com/office/officeart/2018/2/layout/IconCircleList"/>
    <dgm:cxn modelId="{72C518EF-3F9A-4D50-B33B-DD60196EC86C}" type="presParOf" srcId="{8F7F83CD-2BF3-4130-B9DF-67DEACD7B5FB}" destId="{BEA3070C-9D9F-4111-9610-D15C084F6B9B}" srcOrd="1" destOrd="0" presId="urn:microsoft.com/office/officeart/2018/2/layout/IconCircleList"/>
    <dgm:cxn modelId="{F6D6EBF3-4698-4469-86B5-4E0CA85D42C3}" type="presParOf" srcId="{8F7F83CD-2BF3-4130-B9DF-67DEACD7B5FB}" destId="{9A32CC68-FD5E-49F6-AB55-E43FC08BC435}" srcOrd="2" destOrd="0" presId="urn:microsoft.com/office/officeart/2018/2/layout/IconCircleList"/>
    <dgm:cxn modelId="{CFE6F6B3-132D-4827-8988-9FD8304C949D}" type="presParOf" srcId="{8F7F83CD-2BF3-4130-B9DF-67DEACD7B5FB}" destId="{6B08D800-F21E-4098-8C86-3674E7CF4090}" srcOrd="3" destOrd="0" presId="urn:microsoft.com/office/officeart/2018/2/layout/IconCircleList"/>
    <dgm:cxn modelId="{38D6533E-3B76-4174-96DE-5F7724C2A0C3}" type="presParOf" srcId="{5FA29048-E9F7-42F6-867A-9E9879D67341}" destId="{812B7485-EF3A-4E21-ADA9-9EDBB39A5047}" srcOrd="3" destOrd="0" presId="urn:microsoft.com/office/officeart/2018/2/layout/IconCircleList"/>
    <dgm:cxn modelId="{0342BBF9-B8AE-44B3-99FE-8D332783A56D}" type="presParOf" srcId="{5FA29048-E9F7-42F6-867A-9E9879D67341}" destId="{9D383122-D02E-4EC1-B3EC-D5BE78CAAFF5}" srcOrd="4" destOrd="0" presId="urn:microsoft.com/office/officeart/2018/2/layout/IconCircleList"/>
    <dgm:cxn modelId="{DA56F14B-3B60-4F6F-BE79-C5C9CE558580}" type="presParOf" srcId="{9D383122-D02E-4EC1-B3EC-D5BE78CAAFF5}" destId="{DC0C96C4-99E5-4F8D-A1BB-40C6459BE096}" srcOrd="0" destOrd="0" presId="urn:microsoft.com/office/officeart/2018/2/layout/IconCircleList"/>
    <dgm:cxn modelId="{04B6B091-7628-4C61-AF83-ED124EEDE348}" type="presParOf" srcId="{9D383122-D02E-4EC1-B3EC-D5BE78CAAFF5}" destId="{1EFC878F-3D37-4ACD-B9AE-50DE0F1688DD}" srcOrd="1" destOrd="0" presId="urn:microsoft.com/office/officeart/2018/2/layout/IconCircleList"/>
    <dgm:cxn modelId="{1274713F-175A-4C61-B96D-FCBE06C23952}" type="presParOf" srcId="{9D383122-D02E-4EC1-B3EC-D5BE78CAAFF5}" destId="{44F7E854-09E8-4643-832E-859532FC06CC}" srcOrd="2" destOrd="0" presId="urn:microsoft.com/office/officeart/2018/2/layout/IconCircleList"/>
    <dgm:cxn modelId="{2DE2C09A-10A0-40A4-BF65-A1FF757AFC40}" type="presParOf" srcId="{9D383122-D02E-4EC1-B3EC-D5BE78CAAFF5}" destId="{0E044E3B-2C8D-445C-B061-88E362139E40}" srcOrd="3" destOrd="0" presId="urn:microsoft.com/office/officeart/2018/2/layout/IconCircleList"/>
    <dgm:cxn modelId="{19932019-B257-46CE-96B7-7F9907E173B5}" type="presParOf" srcId="{5FA29048-E9F7-42F6-867A-9E9879D67341}" destId="{BA4C138D-7926-4DE4-BCA1-BAC52B784D1E}" srcOrd="5" destOrd="0" presId="urn:microsoft.com/office/officeart/2018/2/layout/IconCircleList"/>
    <dgm:cxn modelId="{EA5C829D-F100-4CF6-A5F3-1B9F19170F65}" type="presParOf" srcId="{5FA29048-E9F7-42F6-867A-9E9879D67341}" destId="{0A257DF8-2C59-4888-9F30-B64A37F40B58}" srcOrd="6" destOrd="0" presId="urn:microsoft.com/office/officeart/2018/2/layout/IconCircleList"/>
    <dgm:cxn modelId="{7F3806D8-B1C5-4AB8-BC93-6B4C8DCA28FC}" type="presParOf" srcId="{0A257DF8-2C59-4888-9F30-B64A37F40B58}" destId="{8842EBCE-C8AA-4D2C-A81B-260163694DA2}" srcOrd="0" destOrd="0" presId="urn:microsoft.com/office/officeart/2018/2/layout/IconCircleList"/>
    <dgm:cxn modelId="{D7066930-3718-42B8-9E6F-5453C67A2A0B}" type="presParOf" srcId="{0A257DF8-2C59-4888-9F30-B64A37F40B58}" destId="{0BE7E402-8FB6-4147-88F6-8616B3FDE730}" srcOrd="1" destOrd="0" presId="urn:microsoft.com/office/officeart/2018/2/layout/IconCircleList"/>
    <dgm:cxn modelId="{1A664F2A-9D7E-4130-ABF6-6681565BD549}" type="presParOf" srcId="{0A257DF8-2C59-4888-9F30-B64A37F40B58}" destId="{5249DA22-692E-4ED3-B7B3-C71365CC359B}" srcOrd="2" destOrd="0" presId="urn:microsoft.com/office/officeart/2018/2/layout/IconCircleList"/>
    <dgm:cxn modelId="{E8E8F99B-605E-4935-B72B-8C364D9A25D3}" type="presParOf" srcId="{0A257DF8-2C59-4888-9F30-B64A37F40B58}" destId="{3C60E64F-DB0A-46CC-9D63-911A0B797B78}" srcOrd="3" destOrd="0" presId="urn:microsoft.com/office/officeart/2018/2/layout/IconCircleList"/>
    <dgm:cxn modelId="{C5A2001F-F0CC-4019-AE81-4318FAF2D505}" type="presParOf" srcId="{5FA29048-E9F7-42F6-867A-9E9879D67341}" destId="{0F044EFF-B661-4B2D-9C0E-42A45346D460}" srcOrd="7" destOrd="0" presId="urn:microsoft.com/office/officeart/2018/2/layout/IconCircleList"/>
    <dgm:cxn modelId="{FD6DB3C4-98BE-41BB-9A1D-BD3CD9CD4A5C}" type="presParOf" srcId="{5FA29048-E9F7-42F6-867A-9E9879D67341}" destId="{B3A1B2D9-C328-4641-8AD1-54A16BA06BAD}" srcOrd="8" destOrd="0" presId="urn:microsoft.com/office/officeart/2018/2/layout/IconCircleList"/>
    <dgm:cxn modelId="{C7AD2EDF-575D-4E54-B8F3-2F4623D4C178}" type="presParOf" srcId="{B3A1B2D9-C328-4641-8AD1-54A16BA06BAD}" destId="{932F88D2-5647-4F39-99DC-C2B733BB37C9}" srcOrd="0" destOrd="0" presId="urn:microsoft.com/office/officeart/2018/2/layout/IconCircleList"/>
    <dgm:cxn modelId="{1AA32D62-39D1-4AAC-8C0D-089675AE0F83}" type="presParOf" srcId="{B3A1B2D9-C328-4641-8AD1-54A16BA06BAD}" destId="{FBB6F67F-7163-4866-8459-7E6FF1D811F6}" srcOrd="1" destOrd="0" presId="urn:microsoft.com/office/officeart/2018/2/layout/IconCircleList"/>
    <dgm:cxn modelId="{7A8ABCE2-E819-4367-B918-1519DDFC3047}" type="presParOf" srcId="{B3A1B2D9-C328-4641-8AD1-54A16BA06BAD}" destId="{CC8DB58D-8E1F-475E-BFC6-4B6C8CAC7480}" srcOrd="2" destOrd="0" presId="urn:microsoft.com/office/officeart/2018/2/layout/IconCircleList"/>
    <dgm:cxn modelId="{EC981BA7-2DE7-4892-BE94-9453A10D34FC}" type="presParOf" srcId="{B3A1B2D9-C328-4641-8AD1-54A16BA06BAD}" destId="{E0EDD9DF-F179-4805-9B52-45C3CCF078F4}" srcOrd="3" destOrd="0" presId="urn:microsoft.com/office/officeart/2018/2/layout/IconCircleList"/>
    <dgm:cxn modelId="{810368FC-C284-4926-A440-F25E265743EC}" type="presParOf" srcId="{5FA29048-E9F7-42F6-867A-9E9879D67341}" destId="{52B58D78-17C9-4282-B12C-9754553AB818}" srcOrd="9" destOrd="0" presId="urn:microsoft.com/office/officeart/2018/2/layout/IconCircleList"/>
    <dgm:cxn modelId="{67B9BE0C-3678-41EC-9A91-62B750CEAB9E}" type="presParOf" srcId="{5FA29048-E9F7-42F6-867A-9E9879D67341}" destId="{B59C5807-4544-46F8-9B3A-BE4FE5721379}" srcOrd="10" destOrd="0" presId="urn:microsoft.com/office/officeart/2018/2/layout/IconCircleList"/>
    <dgm:cxn modelId="{11E22959-1E84-43E4-A0F4-9B34BCC2E5E0}" type="presParOf" srcId="{B59C5807-4544-46F8-9B3A-BE4FE5721379}" destId="{13629B2C-36F4-44C0-9213-114BA3DBCA3B}" srcOrd="0" destOrd="0" presId="urn:microsoft.com/office/officeart/2018/2/layout/IconCircleList"/>
    <dgm:cxn modelId="{AA4C0C38-57B9-4640-9610-6B59C9EFED52}" type="presParOf" srcId="{B59C5807-4544-46F8-9B3A-BE4FE5721379}" destId="{14A83DD6-2FF7-4624-9492-6C8F272B44BA}" srcOrd="1" destOrd="0" presId="urn:microsoft.com/office/officeart/2018/2/layout/IconCircleList"/>
    <dgm:cxn modelId="{9AB16D26-5A3D-44FC-9ABC-0421B1CC5425}" type="presParOf" srcId="{B59C5807-4544-46F8-9B3A-BE4FE5721379}" destId="{B7BFE24C-C418-4F1D-9957-3CE277C3661F}" srcOrd="2" destOrd="0" presId="urn:microsoft.com/office/officeart/2018/2/layout/IconCircleList"/>
    <dgm:cxn modelId="{8383D3AD-BED7-4E10-A59B-CA952EF91D93}" type="presParOf" srcId="{B59C5807-4544-46F8-9B3A-BE4FE5721379}" destId="{42C50DB1-F6C8-4A5D-8DC2-794BBF4C16B8}" srcOrd="3" destOrd="0" presId="urn:microsoft.com/office/officeart/2018/2/layout/IconCircleList"/>
    <dgm:cxn modelId="{54398A81-4F5D-4A95-A6D2-052751CF5893}" type="presParOf" srcId="{5FA29048-E9F7-42F6-867A-9E9879D67341}" destId="{663209D0-3304-4C19-8EF7-15771881D989}" srcOrd="11" destOrd="0" presId="urn:microsoft.com/office/officeart/2018/2/layout/IconCircleList"/>
    <dgm:cxn modelId="{FB2D2B38-6EF9-4BB4-9C93-DE311BBB89DE}" type="presParOf" srcId="{5FA29048-E9F7-42F6-867A-9E9879D67341}" destId="{BDEC891B-BCF0-497F-A111-B72F45F26B40}" srcOrd="12" destOrd="0" presId="urn:microsoft.com/office/officeart/2018/2/layout/IconCircleList"/>
    <dgm:cxn modelId="{F561DA6E-5389-4FC9-86D4-ABA05EAAF99C}" type="presParOf" srcId="{BDEC891B-BCF0-497F-A111-B72F45F26B40}" destId="{B6BD5DB1-0A7B-463D-8D88-9AFAA299EB59}" srcOrd="0" destOrd="0" presId="urn:microsoft.com/office/officeart/2018/2/layout/IconCircleList"/>
    <dgm:cxn modelId="{CB51FB7D-272D-4B92-98A7-A2D2BF62390A}" type="presParOf" srcId="{BDEC891B-BCF0-497F-A111-B72F45F26B40}" destId="{4D9C235F-85FC-4F73-84C7-5C5D27F53238}" srcOrd="1" destOrd="0" presId="urn:microsoft.com/office/officeart/2018/2/layout/IconCircleList"/>
    <dgm:cxn modelId="{4673A336-511C-4284-865A-B6B5C0B25F7E}" type="presParOf" srcId="{BDEC891B-BCF0-497F-A111-B72F45F26B40}" destId="{6E00BE8F-8CBF-4188-9E51-27D8070751FB}" srcOrd="2" destOrd="0" presId="urn:microsoft.com/office/officeart/2018/2/layout/IconCircleList"/>
    <dgm:cxn modelId="{19A1CECB-2CE5-436E-A0E2-92E3A43A17BC}" type="presParOf" srcId="{BDEC891B-BCF0-497F-A111-B72F45F26B40}" destId="{718E5EF1-546C-41B2-A8AC-5BC846BDE106}"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8DA45E-CA0C-489C-B46D-586CC2AFB0A8}" type="doc">
      <dgm:prSet loTypeId="urn:microsoft.com/office/officeart/2016/7/layout/VerticalHollowActionList" loCatId="List" qsTypeId="urn:microsoft.com/office/officeart/2005/8/quickstyle/simple1" qsCatId="simple" csTypeId="urn:microsoft.com/office/officeart/2005/8/colors/accent1_2" csCatId="accent1"/>
      <dgm:spPr/>
      <dgm:t>
        <a:bodyPr/>
        <a:lstStyle/>
        <a:p>
          <a:endParaRPr lang="en-US"/>
        </a:p>
      </dgm:t>
    </dgm:pt>
    <dgm:pt modelId="{F39F4302-1D66-4F87-83F1-93B0F6F73D8E}">
      <dgm:prSet/>
      <dgm:spPr/>
      <dgm:t>
        <a:bodyPr/>
        <a:lstStyle/>
        <a:p>
          <a:r>
            <a:rPr lang="en-US"/>
            <a:t>Talk</a:t>
          </a:r>
        </a:p>
      </dgm:t>
    </dgm:pt>
    <dgm:pt modelId="{F5EF90FC-9FEA-4109-9F58-A71820C6CEC0}" type="parTrans" cxnId="{AF3FF675-23C2-4D88-B093-4F4470600CB9}">
      <dgm:prSet/>
      <dgm:spPr/>
      <dgm:t>
        <a:bodyPr/>
        <a:lstStyle/>
        <a:p>
          <a:endParaRPr lang="en-US"/>
        </a:p>
      </dgm:t>
    </dgm:pt>
    <dgm:pt modelId="{047F4D21-57ED-487B-8E49-BD066FD5A6FD}" type="sibTrans" cxnId="{AF3FF675-23C2-4D88-B093-4F4470600CB9}">
      <dgm:prSet/>
      <dgm:spPr/>
      <dgm:t>
        <a:bodyPr/>
        <a:lstStyle/>
        <a:p>
          <a:endParaRPr lang="en-US"/>
        </a:p>
      </dgm:t>
    </dgm:pt>
    <dgm:pt modelId="{5B4021B4-54EB-46AA-BCBE-F2FA007CA9C5}">
      <dgm:prSet/>
      <dgm:spPr/>
      <dgm:t>
        <a:bodyPr/>
        <a:lstStyle/>
        <a:p>
          <a:r>
            <a:rPr lang="en-US"/>
            <a:t>Talk to students about their studies</a:t>
          </a:r>
        </a:p>
      </dgm:t>
    </dgm:pt>
    <dgm:pt modelId="{5DDC6012-4380-4AA1-8A8D-7CAD06E1C493}" type="parTrans" cxnId="{DCA51A8A-FBD4-494E-BAFB-BE62813348E4}">
      <dgm:prSet/>
      <dgm:spPr/>
      <dgm:t>
        <a:bodyPr/>
        <a:lstStyle/>
        <a:p>
          <a:endParaRPr lang="en-US"/>
        </a:p>
      </dgm:t>
    </dgm:pt>
    <dgm:pt modelId="{A3154642-3D82-4E42-B16C-580F8982CDBB}" type="sibTrans" cxnId="{DCA51A8A-FBD4-494E-BAFB-BE62813348E4}">
      <dgm:prSet/>
      <dgm:spPr/>
      <dgm:t>
        <a:bodyPr/>
        <a:lstStyle/>
        <a:p>
          <a:endParaRPr lang="en-US"/>
        </a:p>
      </dgm:t>
    </dgm:pt>
    <dgm:pt modelId="{41DDBD3E-9241-4BFB-BA82-5EBA998B1613}">
      <dgm:prSet/>
      <dgm:spPr/>
      <dgm:t>
        <a:bodyPr/>
        <a:lstStyle/>
        <a:p>
          <a:r>
            <a:rPr lang="en-US"/>
            <a:t>Support</a:t>
          </a:r>
        </a:p>
      </dgm:t>
    </dgm:pt>
    <dgm:pt modelId="{0B486BD4-725F-4A2A-B4B7-171B23A1CC35}" type="parTrans" cxnId="{A6EC10CC-08BF-492D-AA51-6055B1ACEE79}">
      <dgm:prSet/>
      <dgm:spPr/>
      <dgm:t>
        <a:bodyPr/>
        <a:lstStyle/>
        <a:p>
          <a:endParaRPr lang="en-US"/>
        </a:p>
      </dgm:t>
    </dgm:pt>
    <dgm:pt modelId="{34003715-17CE-4A6E-B68F-5F4F34493EC3}" type="sibTrans" cxnId="{A6EC10CC-08BF-492D-AA51-6055B1ACEE79}">
      <dgm:prSet/>
      <dgm:spPr/>
      <dgm:t>
        <a:bodyPr/>
        <a:lstStyle/>
        <a:p>
          <a:endParaRPr lang="en-US"/>
        </a:p>
      </dgm:t>
    </dgm:pt>
    <dgm:pt modelId="{EC4C8359-2381-4B31-ADD1-FCD2EE8F4AEF}">
      <dgm:prSet/>
      <dgm:spPr/>
      <dgm:t>
        <a:bodyPr/>
        <a:lstStyle/>
        <a:p>
          <a:r>
            <a:rPr lang="en-US"/>
            <a:t>Support organisation</a:t>
          </a:r>
        </a:p>
      </dgm:t>
    </dgm:pt>
    <dgm:pt modelId="{B037F502-41F5-4CC2-880B-0D220D191DBB}" type="parTrans" cxnId="{78498D6C-D2E0-42BF-891E-28A6A4DBEE58}">
      <dgm:prSet/>
      <dgm:spPr/>
      <dgm:t>
        <a:bodyPr/>
        <a:lstStyle/>
        <a:p>
          <a:endParaRPr lang="en-US"/>
        </a:p>
      </dgm:t>
    </dgm:pt>
    <dgm:pt modelId="{2D35B6EA-1210-4ADE-840D-DD7373BB1B0A}" type="sibTrans" cxnId="{78498D6C-D2E0-42BF-891E-28A6A4DBEE58}">
      <dgm:prSet/>
      <dgm:spPr/>
      <dgm:t>
        <a:bodyPr/>
        <a:lstStyle/>
        <a:p>
          <a:endParaRPr lang="en-US"/>
        </a:p>
      </dgm:t>
    </dgm:pt>
    <dgm:pt modelId="{CE82BF83-D4D9-4E29-98A0-42A0F9B7B302}">
      <dgm:prSet/>
      <dgm:spPr/>
      <dgm:t>
        <a:bodyPr/>
        <a:lstStyle/>
        <a:p>
          <a:r>
            <a:rPr lang="en-US"/>
            <a:t>Encourage</a:t>
          </a:r>
        </a:p>
      </dgm:t>
    </dgm:pt>
    <dgm:pt modelId="{9E3C3067-1E36-4C0B-ACC1-730C1F1A0766}" type="parTrans" cxnId="{BACFF4A8-2F84-4A7F-B8F1-9242549175F5}">
      <dgm:prSet/>
      <dgm:spPr/>
      <dgm:t>
        <a:bodyPr/>
        <a:lstStyle/>
        <a:p>
          <a:endParaRPr lang="en-US"/>
        </a:p>
      </dgm:t>
    </dgm:pt>
    <dgm:pt modelId="{06413FCB-332A-4E3D-B029-F49BC98E76CE}" type="sibTrans" cxnId="{BACFF4A8-2F84-4A7F-B8F1-9242549175F5}">
      <dgm:prSet/>
      <dgm:spPr/>
      <dgm:t>
        <a:bodyPr/>
        <a:lstStyle/>
        <a:p>
          <a:endParaRPr lang="en-US"/>
        </a:p>
      </dgm:t>
    </dgm:pt>
    <dgm:pt modelId="{74EBA520-64E8-4356-967C-3EE14EAF62FE}">
      <dgm:prSet/>
      <dgm:spPr/>
      <dgm:t>
        <a:bodyPr/>
        <a:lstStyle/>
        <a:p>
          <a:r>
            <a:rPr lang="en-US"/>
            <a:t>Encourage good attendance</a:t>
          </a:r>
        </a:p>
      </dgm:t>
    </dgm:pt>
    <dgm:pt modelId="{CF87B8B8-3D60-4409-A7EE-180757E154F7}" type="parTrans" cxnId="{50C158D4-346A-402F-8891-854AEF553D53}">
      <dgm:prSet/>
      <dgm:spPr/>
      <dgm:t>
        <a:bodyPr/>
        <a:lstStyle/>
        <a:p>
          <a:endParaRPr lang="en-US"/>
        </a:p>
      </dgm:t>
    </dgm:pt>
    <dgm:pt modelId="{2C3938DD-BE49-4796-937C-BEF7EAFF58FC}" type="sibTrans" cxnId="{50C158D4-346A-402F-8891-854AEF553D53}">
      <dgm:prSet/>
      <dgm:spPr/>
      <dgm:t>
        <a:bodyPr/>
        <a:lstStyle/>
        <a:p>
          <a:endParaRPr lang="en-US"/>
        </a:p>
      </dgm:t>
    </dgm:pt>
    <dgm:pt modelId="{8A28A50C-A992-4D64-8D74-AB782554743B}">
      <dgm:prSet/>
      <dgm:spPr/>
      <dgm:t>
        <a:bodyPr/>
        <a:lstStyle/>
        <a:p>
          <a:r>
            <a:rPr lang="en-US"/>
            <a:t>Make</a:t>
          </a:r>
        </a:p>
      </dgm:t>
    </dgm:pt>
    <dgm:pt modelId="{63350B3B-3DB2-43FE-B0A2-75B924A04158}" type="parTrans" cxnId="{3D8247C3-0CAE-4121-A988-5737E040E784}">
      <dgm:prSet/>
      <dgm:spPr/>
      <dgm:t>
        <a:bodyPr/>
        <a:lstStyle/>
        <a:p>
          <a:endParaRPr lang="en-US"/>
        </a:p>
      </dgm:t>
    </dgm:pt>
    <dgm:pt modelId="{0F4FAFCD-ACB9-4DF8-8139-4FD2691814A2}" type="sibTrans" cxnId="{3D8247C3-0CAE-4121-A988-5737E040E784}">
      <dgm:prSet/>
      <dgm:spPr/>
      <dgm:t>
        <a:bodyPr/>
        <a:lstStyle/>
        <a:p>
          <a:endParaRPr lang="en-US"/>
        </a:p>
      </dgm:t>
    </dgm:pt>
    <dgm:pt modelId="{C3E9F520-8424-4E98-AA2A-540B6F41245D}">
      <dgm:prSet/>
      <dgm:spPr/>
      <dgm:t>
        <a:bodyPr/>
        <a:lstStyle/>
        <a:p>
          <a:r>
            <a:rPr lang="en-US"/>
            <a:t>Make sure they arrive to school on time</a:t>
          </a:r>
        </a:p>
      </dgm:t>
    </dgm:pt>
    <dgm:pt modelId="{D1C050A0-E9EB-49B4-97E9-25687751045B}" type="parTrans" cxnId="{BABC86D6-8AE8-492C-A924-EB2C614622FD}">
      <dgm:prSet/>
      <dgm:spPr/>
      <dgm:t>
        <a:bodyPr/>
        <a:lstStyle/>
        <a:p>
          <a:endParaRPr lang="en-US"/>
        </a:p>
      </dgm:t>
    </dgm:pt>
    <dgm:pt modelId="{B8DC9A84-A7BE-4F44-A0C6-C4C19B9DCF56}" type="sibTrans" cxnId="{BABC86D6-8AE8-492C-A924-EB2C614622FD}">
      <dgm:prSet/>
      <dgm:spPr/>
      <dgm:t>
        <a:bodyPr/>
        <a:lstStyle/>
        <a:p>
          <a:endParaRPr lang="en-US"/>
        </a:p>
      </dgm:t>
    </dgm:pt>
    <dgm:pt modelId="{43BBD787-1CC2-4B24-951C-186658F6A88F}">
      <dgm:prSet/>
      <dgm:spPr/>
      <dgm:t>
        <a:bodyPr/>
        <a:lstStyle/>
        <a:p>
          <a:r>
            <a:rPr lang="en-US"/>
            <a:t>Contact</a:t>
          </a:r>
        </a:p>
      </dgm:t>
    </dgm:pt>
    <dgm:pt modelId="{16863410-6352-4A81-895F-B713B571A76B}" type="parTrans" cxnId="{BE3B5205-45C5-419F-85AC-04A4CB59B397}">
      <dgm:prSet/>
      <dgm:spPr/>
      <dgm:t>
        <a:bodyPr/>
        <a:lstStyle/>
        <a:p>
          <a:endParaRPr lang="en-US"/>
        </a:p>
      </dgm:t>
    </dgm:pt>
    <dgm:pt modelId="{7BD7B826-6076-4A36-A3EA-42DB6D466DD6}" type="sibTrans" cxnId="{BE3B5205-45C5-419F-85AC-04A4CB59B397}">
      <dgm:prSet/>
      <dgm:spPr/>
      <dgm:t>
        <a:bodyPr/>
        <a:lstStyle/>
        <a:p>
          <a:endParaRPr lang="en-US"/>
        </a:p>
      </dgm:t>
    </dgm:pt>
    <dgm:pt modelId="{4D1516AD-7FF5-4920-A819-F1CF99276E66}">
      <dgm:prSet/>
      <dgm:spPr/>
      <dgm:t>
        <a:bodyPr/>
        <a:lstStyle/>
        <a:p>
          <a:r>
            <a:rPr lang="en-US"/>
            <a:t>Contact Form Tutor</a:t>
          </a:r>
        </a:p>
      </dgm:t>
    </dgm:pt>
    <dgm:pt modelId="{59B56468-74D8-4C65-9FAC-95C1B7EFCD3A}" type="parTrans" cxnId="{F0F3A013-61DB-4599-84E9-8897A4798278}">
      <dgm:prSet/>
      <dgm:spPr/>
      <dgm:t>
        <a:bodyPr/>
        <a:lstStyle/>
        <a:p>
          <a:endParaRPr lang="en-US"/>
        </a:p>
      </dgm:t>
    </dgm:pt>
    <dgm:pt modelId="{A0964A42-BC96-4837-9A17-A23ACCAAAA53}" type="sibTrans" cxnId="{F0F3A013-61DB-4599-84E9-8897A4798278}">
      <dgm:prSet/>
      <dgm:spPr/>
      <dgm:t>
        <a:bodyPr/>
        <a:lstStyle/>
        <a:p>
          <a:endParaRPr lang="en-US"/>
        </a:p>
      </dgm:t>
    </dgm:pt>
    <dgm:pt modelId="{104FC91F-9C87-4EFE-8ACF-1A1EE0C2EDD9}">
      <dgm:prSet/>
      <dgm:spPr/>
      <dgm:t>
        <a:bodyPr/>
        <a:lstStyle/>
        <a:p>
          <a:r>
            <a:rPr lang="en-US"/>
            <a:t>Monitor</a:t>
          </a:r>
        </a:p>
      </dgm:t>
    </dgm:pt>
    <dgm:pt modelId="{7A9A9663-FD3F-4285-A240-7D0163119C0D}" type="parTrans" cxnId="{8C24B51D-20F1-4BA1-BF89-31E1BA07FE9E}">
      <dgm:prSet/>
      <dgm:spPr/>
      <dgm:t>
        <a:bodyPr/>
        <a:lstStyle/>
        <a:p>
          <a:endParaRPr lang="en-US"/>
        </a:p>
      </dgm:t>
    </dgm:pt>
    <dgm:pt modelId="{01D9FEF7-AB66-4519-B865-972E7B8E9774}" type="sibTrans" cxnId="{8C24B51D-20F1-4BA1-BF89-31E1BA07FE9E}">
      <dgm:prSet/>
      <dgm:spPr/>
      <dgm:t>
        <a:bodyPr/>
        <a:lstStyle/>
        <a:p>
          <a:endParaRPr lang="en-US"/>
        </a:p>
      </dgm:t>
    </dgm:pt>
    <dgm:pt modelId="{7ECAF3BC-2E89-41C6-AD26-6D0F768D7A1F}">
      <dgm:prSet/>
      <dgm:spPr/>
      <dgm:t>
        <a:bodyPr/>
        <a:lstStyle/>
        <a:p>
          <a:r>
            <a:rPr lang="en-US"/>
            <a:t>Monitor homework</a:t>
          </a:r>
        </a:p>
      </dgm:t>
    </dgm:pt>
    <dgm:pt modelId="{BA459865-5E12-4503-97AD-2366042A42AD}" type="parTrans" cxnId="{F681037B-930B-4097-8A9B-0978DBB4A4ED}">
      <dgm:prSet/>
      <dgm:spPr/>
      <dgm:t>
        <a:bodyPr/>
        <a:lstStyle/>
        <a:p>
          <a:endParaRPr lang="en-US"/>
        </a:p>
      </dgm:t>
    </dgm:pt>
    <dgm:pt modelId="{7D4E166B-B47D-49D1-801B-CD97B53649E5}" type="sibTrans" cxnId="{F681037B-930B-4097-8A9B-0978DBB4A4ED}">
      <dgm:prSet/>
      <dgm:spPr/>
      <dgm:t>
        <a:bodyPr/>
        <a:lstStyle/>
        <a:p>
          <a:endParaRPr lang="en-US"/>
        </a:p>
      </dgm:t>
    </dgm:pt>
    <dgm:pt modelId="{585DCC74-ED7E-4660-A58A-6C1694878DBF}">
      <dgm:prSet/>
      <dgm:spPr/>
      <dgm:t>
        <a:bodyPr/>
        <a:lstStyle/>
        <a:p>
          <a:r>
            <a:rPr lang="en-US"/>
            <a:t>Establish</a:t>
          </a:r>
        </a:p>
      </dgm:t>
    </dgm:pt>
    <dgm:pt modelId="{2DA49353-74CB-46CA-A1E0-3AD5E6C8825E}" type="parTrans" cxnId="{1B622DFB-DB5C-446A-85A5-31292E3A82F9}">
      <dgm:prSet/>
      <dgm:spPr/>
      <dgm:t>
        <a:bodyPr/>
        <a:lstStyle/>
        <a:p>
          <a:endParaRPr lang="en-US"/>
        </a:p>
      </dgm:t>
    </dgm:pt>
    <dgm:pt modelId="{DA5554C9-8158-4DD7-8BF1-EF6715E516CA}" type="sibTrans" cxnId="{1B622DFB-DB5C-446A-85A5-31292E3A82F9}">
      <dgm:prSet/>
      <dgm:spPr/>
      <dgm:t>
        <a:bodyPr/>
        <a:lstStyle/>
        <a:p>
          <a:endParaRPr lang="en-US"/>
        </a:p>
      </dgm:t>
    </dgm:pt>
    <dgm:pt modelId="{F30E9484-F7B5-435A-8DAC-A09A61AA26CC}">
      <dgm:prSet/>
      <dgm:spPr/>
      <dgm:t>
        <a:bodyPr/>
        <a:lstStyle/>
        <a:p>
          <a:r>
            <a:rPr lang="en-US"/>
            <a:t>Establish good study habits and regular revision</a:t>
          </a:r>
        </a:p>
      </dgm:t>
    </dgm:pt>
    <dgm:pt modelId="{97099A82-BA71-44FA-B5D8-C27FB3E3DC97}" type="parTrans" cxnId="{7FFA4DDF-8998-40C8-B33B-A22C6BFFE691}">
      <dgm:prSet/>
      <dgm:spPr/>
      <dgm:t>
        <a:bodyPr/>
        <a:lstStyle/>
        <a:p>
          <a:endParaRPr lang="en-US"/>
        </a:p>
      </dgm:t>
    </dgm:pt>
    <dgm:pt modelId="{343D5910-F0F2-4883-BF29-3A4039A8AE8D}" type="sibTrans" cxnId="{7FFA4DDF-8998-40C8-B33B-A22C6BFFE691}">
      <dgm:prSet/>
      <dgm:spPr/>
      <dgm:t>
        <a:bodyPr/>
        <a:lstStyle/>
        <a:p>
          <a:endParaRPr lang="en-US"/>
        </a:p>
      </dgm:t>
    </dgm:pt>
    <dgm:pt modelId="{02FDF233-33CF-4FB6-A05C-75940FD613CC}">
      <dgm:prSet/>
      <dgm:spPr/>
      <dgm:t>
        <a:bodyPr/>
        <a:lstStyle/>
        <a:p>
          <a:r>
            <a:rPr lang="en-US"/>
            <a:t>Encourage</a:t>
          </a:r>
        </a:p>
      </dgm:t>
    </dgm:pt>
    <dgm:pt modelId="{95C3C479-9DB4-458E-9174-DCD47365E0C7}" type="parTrans" cxnId="{D832C3D8-C01B-4B86-9679-8F409D1EB09E}">
      <dgm:prSet/>
      <dgm:spPr/>
      <dgm:t>
        <a:bodyPr/>
        <a:lstStyle/>
        <a:p>
          <a:endParaRPr lang="en-US"/>
        </a:p>
      </dgm:t>
    </dgm:pt>
    <dgm:pt modelId="{CA2EB814-D475-4AFC-8D1D-8EA46F4E523E}" type="sibTrans" cxnId="{D832C3D8-C01B-4B86-9679-8F409D1EB09E}">
      <dgm:prSet/>
      <dgm:spPr/>
      <dgm:t>
        <a:bodyPr/>
        <a:lstStyle/>
        <a:p>
          <a:endParaRPr lang="en-US"/>
        </a:p>
      </dgm:t>
    </dgm:pt>
    <dgm:pt modelId="{0BD27A3B-3FDC-4851-A15C-80A0AA71EC04}">
      <dgm:prSet/>
      <dgm:spPr/>
      <dgm:t>
        <a:bodyPr/>
        <a:lstStyle/>
        <a:p>
          <a:r>
            <a:rPr lang="en-US"/>
            <a:t>Encourage a work life balance</a:t>
          </a:r>
        </a:p>
      </dgm:t>
    </dgm:pt>
    <dgm:pt modelId="{54DB4FA7-5728-4E4F-B751-4F3910F7F8A3}" type="parTrans" cxnId="{31376B10-730B-4449-B86F-D408B8EF2382}">
      <dgm:prSet/>
      <dgm:spPr/>
      <dgm:t>
        <a:bodyPr/>
        <a:lstStyle/>
        <a:p>
          <a:endParaRPr lang="en-US"/>
        </a:p>
      </dgm:t>
    </dgm:pt>
    <dgm:pt modelId="{F531C20E-4356-4685-9441-172B6ADC5934}" type="sibTrans" cxnId="{31376B10-730B-4449-B86F-D408B8EF2382}">
      <dgm:prSet/>
      <dgm:spPr/>
      <dgm:t>
        <a:bodyPr/>
        <a:lstStyle/>
        <a:p>
          <a:endParaRPr lang="en-US"/>
        </a:p>
      </dgm:t>
    </dgm:pt>
    <dgm:pt modelId="{C6857C70-151B-452E-A979-CCDD86D48C4B}">
      <dgm:prSet/>
      <dgm:spPr/>
      <dgm:t>
        <a:bodyPr/>
        <a:lstStyle/>
        <a:p>
          <a:r>
            <a:rPr lang="en-US"/>
            <a:t>Reduce</a:t>
          </a:r>
        </a:p>
      </dgm:t>
    </dgm:pt>
    <dgm:pt modelId="{418F65F5-B2A9-433E-8CB6-723F0605E406}" type="parTrans" cxnId="{184DFEA9-B81D-4D4F-83F0-648CA6C07690}">
      <dgm:prSet/>
      <dgm:spPr/>
      <dgm:t>
        <a:bodyPr/>
        <a:lstStyle/>
        <a:p>
          <a:endParaRPr lang="en-US"/>
        </a:p>
      </dgm:t>
    </dgm:pt>
    <dgm:pt modelId="{1E59E52E-E2F7-492B-AFB2-3A9C35A2DEE3}" type="sibTrans" cxnId="{184DFEA9-B81D-4D4F-83F0-648CA6C07690}">
      <dgm:prSet/>
      <dgm:spPr/>
      <dgm:t>
        <a:bodyPr/>
        <a:lstStyle/>
        <a:p>
          <a:endParaRPr lang="en-US"/>
        </a:p>
      </dgm:t>
    </dgm:pt>
    <dgm:pt modelId="{38C22CBF-AF62-46D7-A5A1-1F247E1BDF4F}">
      <dgm:prSet/>
      <dgm:spPr/>
      <dgm:t>
        <a:bodyPr/>
        <a:lstStyle/>
        <a:p>
          <a:r>
            <a:rPr lang="en-US"/>
            <a:t>Reduce social media use and encourage reading</a:t>
          </a:r>
        </a:p>
      </dgm:t>
    </dgm:pt>
    <dgm:pt modelId="{01B1BB51-F8FB-4BF9-A634-D46EE47C488E}" type="parTrans" cxnId="{C68F1A7D-68CB-4CAD-AF7E-5340DBEB334A}">
      <dgm:prSet/>
      <dgm:spPr/>
      <dgm:t>
        <a:bodyPr/>
        <a:lstStyle/>
        <a:p>
          <a:endParaRPr lang="en-US"/>
        </a:p>
      </dgm:t>
    </dgm:pt>
    <dgm:pt modelId="{EDF1373C-9CC0-4222-A8BD-CC183401A966}" type="sibTrans" cxnId="{C68F1A7D-68CB-4CAD-AF7E-5340DBEB334A}">
      <dgm:prSet/>
      <dgm:spPr/>
      <dgm:t>
        <a:bodyPr/>
        <a:lstStyle/>
        <a:p>
          <a:endParaRPr lang="en-US"/>
        </a:p>
      </dgm:t>
    </dgm:pt>
    <dgm:pt modelId="{CD06B8C2-5F29-4078-9F8A-96DFCC430706}" type="pres">
      <dgm:prSet presAssocID="{2C8DA45E-CA0C-489C-B46D-586CC2AFB0A8}" presName="Name0" presStyleCnt="0">
        <dgm:presLayoutVars>
          <dgm:dir/>
          <dgm:animLvl val="lvl"/>
          <dgm:resizeHandles val="exact"/>
        </dgm:presLayoutVars>
      </dgm:prSet>
      <dgm:spPr/>
    </dgm:pt>
    <dgm:pt modelId="{3A49D0BB-F102-437D-A412-56E93156A1C1}" type="pres">
      <dgm:prSet presAssocID="{F39F4302-1D66-4F87-83F1-93B0F6F73D8E}" presName="linNode" presStyleCnt="0"/>
      <dgm:spPr/>
    </dgm:pt>
    <dgm:pt modelId="{8980857C-92A3-4AE4-B721-54615E9808F7}" type="pres">
      <dgm:prSet presAssocID="{F39F4302-1D66-4F87-83F1-93B0F6F73D8E}" presName="parentText" presStyleLbl="solidFgAcc1" presStyleIdx="0" presStyleCnt="9">
        <dgm:presLayoutVars>
          <dgm:chMax val="1"/>
          <dgm:bulletEnabled/>
        </dgm:presLayoutVars>
      </dgm:prSet>
      <dgm:spPr/>
    </dgm:pt>
    <dgm:pt modelId="{EB3102EF-BFCD-42F3-8128-E2415BC801C6}" type="pres">
      <dgm:prSet presAssocID="{F39F4302-1D66-4F87-83F1-93B0F6F73D8E}" presName="descendantText" presStyleLbl="alignNode1" presStyleIdx="0" presStyleCnt="9">
        <dgm:presLayoutVars>
          <dgm:bulletEnabled/>
        </dgm:presLayoutVars>
      </dgm:prSet>
      <dgm:spPr/>
    </dgm:pt>
    <dgm:pt modelId="{19F39E4C-903F-45E5-97DE-1C764260AD37}" type="pres">
      <dgm:prSet presAssocID="{047F4D21-57ED-487B-8E49-BD066FD5A6FD}" presName="sp" presStyleCnt="0"/>
      <dgm:spPr/>
    </dgm:pt>
    <dgm:pt modelId="{FA3ED59A-1A60-432A-8E93-1BBC576D413F}" type="pres">
      <dgm:prSet presAssocID="{41DDBD3E-9241-4BFB-BA82-5EBA998B1613}" presName="linNode" presStyleCnt="0"/>
      <dgm:spPr/>
    </dgm:pt>
    <dgm:pt modelId="{02B5CE50-8C92-4BC6-A014-0141B4A6289A}" type="pres">
      <dgm:prSet presAssocID="{41DDBD3E-9241-4BFB-BA82-5EBA998B1613}" presName="parentText" presStyleLbl="solidFgAcc1" presStyleIdx="1" presStyleCnt="9">
        <dgm:presLayoutVars>
          <dgm:chMax val="1"/>
          <dgm:bulletEnabled/>
        </dgm:presLayoutVars>
      </dgm:prSet>
      <dgm:spPr/>
    </dgm:pt>
    <dgm:pt modelId="{57080E88-8E56-4B29-B844-AA0BE08B822E}" type="pres">
      <dgm:prSet presAssocID="{41DDBD3E-9241-4BFB-BA82-5EBA998B1613}" presName="descendantText" presStyleLbl="alignNode1" presStyleIdx="1" presStyleCnt="9">
        <dgm:presLayoutVars>
          <dgm:bulletEnabled/>
        </dgm:presLayoutVars>
      </dgm:prSet>
      <dgm:spPr/>
    </dgm:pt>
    <dgm:pt modelId="{675AB5C3-78A6-4B86-AEA4-EE48DA210AD0}" type="pres">
      <dgm:prSet presAssocID="{34003715-17CE-4A6E-B68F-5F4F34493EC3}" presName="sp" presStyleCnt="0"/>
      <dgm:spPr/>
    </dgm:pt>
    <dgm:pt modelId="{0EE12593-86B9-4C10-9C38-BB03446E5030}" type="pres">
      <dgm:prSet presAssocID="{CE82BF83-D4D9-4E29-98A0-42A0F9B7B302}" presName="linNode" presStyleCnt="0"/>
      <dgm:spPr/>
    </dgm:pt>
    <dgm:pt modelId="{85D129D5-AA57-4C6D-9CFF-308CDD67E36A}" type="pres">
      <dgm:prSet presAssocID="{CE82BF83-D4D9-4E29-98A0-42A0F9B7B302}" presName="parentText" presStyleLbl="solidFgAcc1" presStyleIdx="2" presStyleCnt="9">
        <dgm:presLayoutVars>
          <dgm:chMax val="1"/>
          <dgm:bulletEnabled/>
        </dgm:presLayoutVars>
      </dgm:prSet>
      <dgm:spPr/>
    </dgm:pt>
    <dgm:pt modelId="{8A9EC376-9885-409E-AFFA-8E45BD0DE934}" type="pres">
      <dgm:prSet presAssocID="{CE82BF83-D4D9-4E29-98A0-42A0F9B7B302}" presName="descendantText" presStyleLbl="alignNode1" presStyleIdx="2" presStyleCnt="9">
        <dgm:presLayoutVars>
          <dgm:bulletEnabled/>
        </dgm:presLayoutVars>
      </dgm:prSet>
      <dgm:spPr/>
    </dgm:pt>
    <dgm:pt modelId="{60B2C2F3-B025-47E0-8AFE-EB2A1EADBBDF}" type="pres">
      <dgm:prSet presAssocID="{06413FCB-332A-4E3D-B029-F49BC98E76CE}" presName="sp" presStyleCnt="0"/>
      <dgm:spPr/>
    </dgm:pt>
    <dgm:pt modelId="{6BBF2C4A-E69A-4374-9E43-F2163A93879A}" type="pres">
      <dgm:prSet presAssocID="{8A28A50C-A992-4D64-8D74-AB782554743B}" presName="linNode" presStyleCnt="0"/>
      <dgm:spPr/>
    </dgm:pt>
    <dgm:pt modelId="{B6DB9D64-6149-4AAD-9924-B067DC1355AC}" type="pres">
      <dgm:prSet presAssocID="{8A28A50C-A992-4D64-8D74-AB782554743B}" presName="parentText" presStyleLbl="solidFgAcc1" presStyleIdx="3" presStyleCnt="9">
        <dgm:presLayoutVars>
          <dgm:chMax val="1"/>
          <dgm:bulletEnabled/>
        </dgm:presLayoutVars>
      </dgm:prSet>
      <dgm:spPr/>
    </dgm:pt>
    <dgm:pt modelId="{CFCCB3D1-E2CC-4792-A11B-35974B00A285}" type="pres">
      <dgm:prSet presAssocID="{8A28A50C-A992-4D64-8D74-AB782554743B}" presName="descendantText" presStyleLbl="alignNode1" presStyleIdx="3" presStyleCnt="9">
        <dgm:presLayoutVars>
          <dgm:bulletEnabled/>
        </dgm:presLayoutVars>
      </dgm:prSet>
      <dgm:spPr/>
    </dgm:pt>
    <dgm:pt modelId="{A9485811-A661-4B81-ACF2-3034F75CC4AE}" type="pres">
      <dgm:prSet presAssocID="{0F4FAFCD-ACB9-4DF8-8139-4FD2691814A2}" presName="sp" presStyleCnt="0"/>
      <dgm:spPr/>
    </dgm:pt>
    <dgm:pt modelId="{DFF2C894-4066-4C1F-9B4A-9386BCF3A3BC}" type="pres">
      <dgm:prSet presAssocID="{43BBD787-1CC2-4B24-951C-186658F6A88F}" presName="linNode" presStyleCnt="0"/>
      <dgm:spPr/>
    </dgm:pt>
    <dgm:pt modelId="{8C57A4E6-AEB4-46B7-A02D-16D65AD57E68}" type="pres">
      <dgm:prSet presAssocID="{43BBD787-1CC2-4B24-951C-186658F6A88F}" presName="parentText" presStyleLbl="solidFgAcc1" presStyleIdx="4" presStyleCnt="9">
        <dgm:presLayoutVars>
          <dgm:chMax val="1"/>
          <dgm:bulletEnabled/>
        </dgm:presLayoutVars>
      </dgm:prSet>
      <dgm:spPr/>
    </dgm:pt>
    <dgm:pt modelId="{0E8E3EFE-CCCB-445F-A176-02437312AB58}" type="pres">
      <dgm:prSet presAssocID="{43BBD787-1CC2-4B24-951C-186658F6A88F}" presName="descendantText" presStyleLbl="alignNode1" presStyleIdx="4" presStyleCnt="9">
        <dgm:presLayoutVars>
          <dgm:bulletEnabled/>
        </dgm:presLayoutVars>
      </dgm:prSet>
      <dgm:spPr/>
    </dgm:pt>
    <dgm:pt modelId="{C94FFD51-1330-499B-B9B7-22A205FCE29F}" type="pres">
      <dgm:prSet presAssocID="{7BD7B826-6076-4A36-A3EA-42DB6D466DD6}" presName="sp" presStyleCnt="0"/>
      <dgm:spPr/>
    </dgm:pt>
    <dgm:pt modelId="{35E0EF72-5481-4BF2-9800-DAEE9C887AA7}" type="pres">
      <dgm:prSet presAssocID="{104FC91F-9C87-4EFE-8ACF-1A1EE0C2EDD9}" presName="linNode" presStyleCnt="0"/>
      <dgm:spPr/>
    </dgm:pt>
    <dgm:pt modelId="{6200C9A3-252D-4817-83B9-36A1F5600365}" type="pres">
      <dgm:prSet presAssocID="{104FC91F-9C87-4EFE-8ACF-1A1EE0C2EDD9}" presName="parentText" presStyleLbl="solidFgAcc1" presStyleIdx="5" presStyleCnt="9">
        <dgm:presLayoutVars>
          <dgm:chMax val="1"/>
          <dgm:bulletEnabled/>
        </dgm:presLayoutVars>
      </dgm:prSet>
      <dgm:spPr/>
    </dgm:pt>
    <dgm:pt modelId="{ECE4DA0A-F6D3-44A8-BCB8-6E8898E6ABE9}" type="pres">
      <dgm:prSet presAssocID="{104FC91F-9C87-4EFE-8ACF-1A1EE0C2EDD9}" presName="descendantText" presStyleLbl="alignNode1" presStyleIdx="5" presStyleCnt="9">
        <dgm:presLayoutVars>
          <dgm:bulletEnabled/>
        </dgm:presLayoutVars>
      </dgm:prSet>
      <dgm:spPr/>
    </dgm:pt>
    <dgm:pt modelId="{C74F45AA-2FC1-4736-9F30-383327D20705}" type="pres">
      <dgm:prSet presAssocID="{01D9FEF7-AB66-4519-B865-972E7B8E9774}" presName="sp" presStyleCnt="0"/>
      <dgm:spPr/>
    </dgm:pt>
    <dgm:pt modelId="{114A17EF-3B37-4B64-8301-BA870DAA1A52}" type="pres">
      <dgm:prSet presAssocID="{585DCC74-ED7E-4660-A58A-6C1694878DBF}" presName="linNode" presStyleCnt="0"/>
      <dgm:spPr/>
    </dgm:pt>
    <dgm:pt modelId="{161A8911-FA7B-4B32-8543-20DA413DF68A}" type="pres">
      <dgm:prSet presAssocID="{585DCC74-ED7E-4660-A58A-6C1694878DBF}" presName="parentText" presStyleLbl="solidFgAcc1" presStyleIdx="6" presStyleCnt="9">
        <dgm:presLayoutVars>
          <dgm:chMax val="1"/>
          <dgm:bulletEnabled/>
        </dgm:presLayoutVars>
      </dgm:prSet>
      <dgm:spPr/>
    </dgm:pt>
    <dgm:pt modelId="{5241DF86-392B-4436-968C-E3B14CDE9A15}" type="pres">
      <dgm:prSet presAssocID="{585DCC74-ED7E-4660-A58A-6C1694878DBF}" presName="descendantText" presStyleLbl="alignNode1" presStyleIdx="6" presStyleCnt="9">
        <dgm:presLayoutVars>
          <dgm:bulletEnabled/>
        </dgm:presLayoutVars>
      </dgm:prSet>
      <dgm:spPr/>
    </dgm:pt>
    <dgm:pt modelId="{AA27596D-CAAE-42EA-A769-2A88D6962F02}" type="pres">
      <dgm:prSet presAssocID="{DA5554C9-8158-4DD7-8BF1-EF6715E516CA}" presName="sp" presStyleCnt="0"/>
      <dgm:spPr/>
    </dgm:pt>
    <dgm:pt modelId="{55489353-CA63-47E6-8CC9-06F9CCFCD522}" type="pres">
      <dgm:prSet presAssocID="{02FDF233-33CF-4FB6-A05C-75940FD613CC}" presName="linNode" presStyleCnt="0"/>
      <dgm:spPr/>
    </dgm:pt>
    <dgm:pt modelId="{C612F3A2-EB5E-4FCD-819E-BBAC91522073}" type="pres">
      <dgm:prSet presAssocID="{02FDF233-33CF-4FB6-A05C-75940FD613CC}" presName="parentText" presStyleLbl="solidFgAcc1" presStyleIdx="7" presStyleCnt="9">
        <dgm:presLayoutVars>
          <dgm:chMax val="1"/>
          <dgm:bulletEnabled/>
        </dgm:presLayoutVars>
      </dgm:prSet>
      <dgm:spPr/>
    </dgm:pt>
    <dgm:pt modelId="{C825241A-7AD8-42F0-900B-BA2281CE35A5}" type="pres">
      <dgm:prSet presAssocID="{02FDF233-33CF-4FB6-A05C-75940FD613CC}" presName="descendantText" presStyleLbl="alignNode1" presStyleIdx="7" presStyleCnt="9">
        <dgm:presLayoutVars>
          <dgm:bulletEnabled/>
        </dgm:presLayoutVars>
      </dgm:prSet>
      <dgm:spPr/>
    </dgm:pt>
    <dgm:pt modelId="{5DA9E63D-83F4-40A0-9D10-512472D1FB61}" type="pres">
      <dgm:prSet presAssocID="{CA2EB814-D475-4AFC-8D1D-8EA46F4E523E}" presName="sp" presStyleCnt="0"/>
      <dgm:spPr/>
    </dgm:pt>
    <dgm:pt modelId="{E48BDCB8-FBBC-41AB-B574-FBA621E73D4F}" type="pres">
      <dgm:prSet presAssocID="{C6857C70-151B-452E-A979-CCDD86D48C4B}" presName="linNode" presStyleCnt="0"/>
      <dgm:spPr/>
    </dgm:pt>
    <dgm:pt modelId="{575D61FA-AF5B-4BFB-9ECC-E58BC54CD82D}" type="pres">
      <dgm:prSet presAssocID="{C6857C70-151B-452E-A979-CCDD86D48C4B}" presName="parentText" presStyleLbl="solidFgAcc1" presStyleIdx="8" presStyleCnt="9">
        <dgm:presLayoutVars>
          <dgm:chMax val="1"/>
          <dgm:bulletEnabled/>
        </dgm:presLayoutVars>
      </dgm:prSet>
      <dgm:spPr/>
    </dgm:pt>
    <dgm:pt modelId="{2EB93CC2-048A-429C-904A-DD76D2B8F7EC}" type="pres">
      <dgm:prSet presAssocID="{C6857C70-151B-452E-A979-CCDD86D48C4B}" presName="descendantText" presStyleLbl="alignNode1" presStyleIdx="8" presStyleCnt="9">
        <dgm:presLayoutVars>
          <dgm:bulletEnabled/>
        </dgm:presLayoutVars>
      </dgm:prSet>
      <dgm:spPr/>
    </dgm:pt>
  </dgm:ptLst>
  <dgm:cxnLst>
    <dgm:cxn modelId="{5F1D2802-3A7A-4FB1-967E-9B4B848496C0}" type="presOf" srcId="{5B4021B4-54EB-46AA-BCBE-F2FA007CA9C5}" destId="{EB3102EF-BFCD-42F3-8128-E2415BC801C6}" srcOrd="0" destOrd="0" presId="urn:microsoft.com/office/officeart/2016/7/layout/VerticalHollowActionList"/>
    <dgm:cxn modelId="{BE3B5205-45C5-419F-85AC-04A4CB59B397}" srcId="{2C8DA45E-CA0C-489C-B46D-586CC2AFB0A8}" destId="{43BBD787-1CC2-4B24-951C-186658F6A88F}" srcOrd="4" destOrd="0" parTransId="{16863410-6352-4A81-895F-B713B571A76B}" sibTransId="{7BD7B826-6076-4A36-A3EA-42DB6D466DD6}"/>
    <dgm:cxn modelId="{4B1AF106-B414-460B-A7AD-C4527E1B2DB3}" type="presOf" srcId="{F39F4302-1D66-4F87-83F1-93B0F6F73D8E}" destId="{8980857C-92A3-4AE4-B721-54615E9808F7}" srcOrd="0" destOrd="0" presId="urn:microsoft.com/office/officeart/2016/7/layout/VerticalHollowActionList"/>
    <dgm:cxn modelId="{5BFAD90E-54AE-4AE8-A8BC-D3CEAA50C03D}" type="presOf" srcId="{F30E9484-F7B5-435A-8DAC-A09A61AA26CC}" destId="{5241DF86-392B-4436-968C-E3B14CDE9A15}" srcOrd="0" destOrd="0" presId="urn:microsoft.com/office/officeart/2016/7/layout/VerticalHollowActionList"/>
    <dgm:cxn modelId="{31376B10-730B-4449-B86F-D408B8EF2382}" srcId="{02FDF233-33CF-4FB6-A05C-75940FD613CC}" destId="{0BD27A3B-3FDC-4851-A15C-80A0AA71EC04}" srcOrd="0" destOrd="0" parTransId="{54DB4FA7-5728-4E4F-B751-4F3910F7F8A3}" sibTransId="{F531C20E-4356-4685-9441-172B6ADC5934}"/>
    <dgm:cxn modelId="{F0F3A013-61DB-4599-84E9-8897A4798278}" srcId="{43BBD787-1CC2-4B24-951C-186658F6A88F}" destId="{4D1516AD-7FF5-4920-A819-F1CF99276E66}" srcOrd="0" destOrd="0" parTransId="{59B56468-74D8-4C65-9FAC-95C1B7EFCD3A}" sibTransId="{A0964A42-BC96-4837-9A17-A23ACCAAAA53}"/>
    <dgm:cxn modelId="{21751D1D-77F7-4DC0-ADE9-FFFE3428B215}" type="presOf" srcId="{43BBD787-1CC2-4B24-951C-186658F6A88F}" destId="{8C57A4E6-AEB4-46B7-A02D-16D65AD57E68}" srcOrd="0" destOrd="0" presId="urn:microsoft.com/office/officeart/2016/7/layout/VerticalHollowActionList"/>
    <dgm:cxn modelId="{8C24B51D-20F1-4BA1-BF89-31E1BA07FE9E}" srcId="{2C8DA45E-CA0C-489C-B46D-586CC2AFB0A8}" destId="{104FC91F-9C87-4EFE-8ACF-1A1EE0C2EDD9}" srcOrd="5" destOrd="0" parTransId="{7A9A9663-FD3F-4285-A240-7D0163119C0D}" sibTransId="{01D9FEF7-AB66-4519-B865-972E7B8E9774}"/>
    <dgm:cxn modelId="{ECADCF22-D08B-41FA-8179-D8FFFCE5E0AD}" type="presOf" srcId="{02FDF233-33CF-4FB6-A05C-75940FD613CC}" destId="{C612F3A2-EB5E-4FCD-819E-BBAC91522073}" srcOrd="0" destOrd="0" presId="urn:microsoft.com/office/officeart/2016/7/layout/VerticalHollowActionList"/>
    <dgm:cxn modelId="{D13C0123-F990-4600-BA37-FF98937EE399}" type="presOf" srcId="{EC4C8359-2381-4B31-ADD1-FCD2EE8F4AEF}" destId="{57080E88-8E56-4B29-B844-AA0BE08B822E}" srcOrd="0" destOrd="0" presId="urn:microsoft.com/office/officeart/2016/7/layout/VerticalHollowActionList"/>
    <dgm:cxn modelId="{A5EC0A27-8B4B-418F-8143-6F5E1069BFDC}" type="presOf" srcId="{7ECAF3BC-2E89-41C6-AD26-6D0F768D7A1F}" destId="{ECE4DA0A-F6D3-44A8-BCB8-6E8898E6ABE9}" srcOrd="0" destOrd="0" presId="urn:microsoft.com/office/officeart/2016/7/layout/VerticalHollowActionList"/>
    <dgm:cxn modelId="{FCCD7C2A-1B22-49F7-B0D0-F4E98510A834}" type="presOf" srcId="{41DDBD3E-9241-4BFB-BA82-5EBA998B1613}" destId="{02B5CE50-8C92-4BC6-A014-0141B4A6289A}" srcOrd="0" destOrd="0" presId="urn:microsoft.com/office/officeart/2016/7/layout/VerticalHollowActionList"/>
    <dgm:cxn modelId="{08D54B2E-1211-4C39-95D5-AB7A91624C12}" type="presOf" srcId="{8A28A50C-A992-4D64-8D74-AB782554743B}" destId="{B6DB9D64-6149-4AAD-9924-B067DC1355AC}" srcOrd="0" destOrd="0" presId="urn:microsoft.com/office/officeart/2016/7/layout/VerticalHollowActionList"/>
    <dgm:cxn modelId="{A8587732-7E72-485B-8E36-B24884B3FA8C}" type="presOf" srcId="{2C8DA45E-CA0C-489C-B46D-586CC2AFB0A8}" destId="{CD06B8C2-5F29-4078-9F8A-96DFCC430706}" srcOrd="0" destOrd="0" presId="urn:microsoft.com/office/officeart/2016/7/layout/VerticalHollowActionList"/>
    <dgm:cxn modelId="{78498D6C-D2E0-42BF-891E-28A6A4DBEE58}" srcId="{41DDBD3E-9241-4BFB-BA82-5EBA998B1613}" destId="{EC4C8359-2381-4B31-ADD1-FCD2EE8F4AEF}" srcOrd="0" destOrd="0" parTransId="{B037F502-41F5-4CC2-880B-0D220D191DBB}" sibTransId="{2D35B6EA-1210-4ADE-840D-DD7373BB1B0A}"/>
    <dgm:cxn modelId="{AF3FF675-23C2-4D88-B093-4F4470600CB9}" srcId="{2C8DA45E-CA0C-489C-B46D-586CC2AFB0A8}" destId="{F39F4302-1D66-4F87-83F1-93B0F6F73D8E}" srcOrd="0" destOrd="0" parTransId="{F5EF90FC-9FEA-4109-9F58-A71820C6CEC0}" sibTransId="{047F4D21-57ED-487B-8E49-BD066FD5A6FD}"/>
    <dgm:cxn modelId="{F681037B-930B-4097-8A9B-0978DBB4A4ED}" srcId="{104FC91F-9C87-4EFE-8ACF-1A1EE0C2EDD9}" destId="{7ECAF3BC-2E89-41C6-AD26-6D0F768D7A1F}" srcOrd="0" destOrd="0" parTransId="{BA459865-5E12-4503-97AD-2366042A42AD}" sibTransId="{7D4E166B-B47D-49D1-801B-CD97B53649E5}"/>
    <dgm:cxn modelId="{C68F1A7D-68CB-4CAD-AF7E-5340DBEB334A}" srcId="{C6857C70-151B-452E-A979-CCDD86D48C4B}" destId="{38C22CBF-AF62-46D7-A5A1-1F247E1BDF4F}" srcOrd="0" destOrd="0" parTransId="{01B1BB51-F8FB-4BF9-A634-D46EE47C488E}" sibTransId="{EDF1373C-9CC0-4222-A8BD-CC183401A966}"/>
    <dgm:cxn modelId="{DCA51A8A-FBD4-494E-BAFB-BE62813348E4}" srcId="{F39F4302-1D66-4F87-83F1-93B0F6F73D8E}" destId="{5B4021B4-54EB-46AA-BCBE-F2FA007CA9C5}" srcOrd="0" destOrd="0" parTransId="{5DDC6012-4380-4AA1-8A8D-7CAD06E1C493}" sibTransId="{A3154642-3D82-4E42-B16C-580F8982CDBB}"/>
    <dgm:cxn modelId="{61E17996-020E-4BD1-95B5-C774254DF532}" type="presOf" srcId="{38C22CBF-AF62-46D7-A5A1-1F247E1BDF4F}" destId="{2EB93CC2-048A-429C-904A-DD76D2B8F7EC}" srcOrd="0" destOrd="0" presId="urn:microsoft.com/office/officeart/2016/7/layout/VerticalHollowActionList"/>
    <dgm:cxn modelId="{AD4AE59A-BBE5-4F33-8778-55AB24C947A1}" type="presOf" srcId="{104FC91F-9C87-4EFE-8ACF-1A1EE0C2EDD9}" destId="{6200C9A3-252D-4817-83B9-36A1F5600365}" srcOrd="0" destOrd="0" presId="urn:microsoft.com/office/officeart/2016/7/layout/VerticalHollowActionList"/>
    <dgm:cxn modelId="{06C81D9F-38E9-4336-AF26-B4BE3BC55883}" type="presOf" srcId="{C3E9F520-8424-4E98-AA2A-540B6F41245D}" destId="{CFCCB3D1-E2CC-4792-A11B-35974B00A285}" srcOrd="0" destOrd="0" presId="urn:microsoft.com/office/officeart/2016/7/layout/VerticalHollowActionList"/>
    <dgm:cxn modelId="{BACFF4A8-2F84-4A7F-B8F1-9242549175F5}" srcId="{2C8DA45E-CA0C-489C-B46D-586CC2AFB0A8}" destId="{CE82BF83-D4D9-4E29-98A0-42A0F9B7B302}" srcOrd="2" destOrd="0" parTransId="{9E3C3067-1E36-4C0B-ACC1-730C1F1A0766}" sibTransId="{06413FCB-332A-4E3D-B029-F49BC98E76CE}"/>
    <dgm:cxn modelId="{184DFEA9-B81D-4D4F-83F0-648CA6C07690}" srcId="{2C8DA45E-CA0C-489C-B46D-586CC2AFB0A8}" destId="{C6857C70-151B-452E-A979-CCDD86D48C4B}" srcOrd="8" destOrd="0" parTransId="{418F65F5-B2A9-433E-8CB6-723F0605E406}" sibTransId="{1E59E52E-E2F7-492B-AFB2-3A9C35A2DEE3}"/>
    <dgm:cxn modelId="{0F2FD8AD-6598-41A8-A46A-059CFA793551}" type="presOf" srcId="{0BD27A3B-3FDC-4851-A15C-80A0AA71EC04}" destId="{C825241A-7AD8-42F0-900B-BA2281CE35A5}" srcOrd="0" destOrd="0" presId="urn:microsoft.com/office/officeart/2016/7/layout/VerticalHollowActionList"/>
    <dgm:cxn modelId="{3D8247C3-0CAE-4121-A988-5737E040E784}" srcId="{2C8DA45E-CA0C-489C-B46D-586CC2AFB0A8}" destId="{8A28A50C-A992-4D64-8D74-AB782554743B}" srcOrd="3" destOrd="0" parTransId="{63350B3B-3DB2-43FE-B0A2-75B924A04158}" sibTransId="{0F4FAFCD-ACB9-4DF8-8139-4FD2691814A2}"/>
    <dgm:cxn modelId="{7568ADC3-A372-49A5-A029-F21829E5A60E}" type="presOf" srcId="{585DCC74-ED7E-4660-A58A-6C1694878DBF}" destId="{161A8911-FA7B-4B32-8543-20DA413DF68A}" srcOrd="0" destOrd="0" presId="urn:microsoft.com/office/officeart/2016/7/layout/VerticalHollowActionList"/>
    <dgm:cxn modelId="{A6EC10CC-08BF-492D-AA51-6055B1ACEE79}" srcId="{2C8DA45E-CA0C-489C-B46D-586CC2AFB0A8}" destId="{41DDBD3E-9241-4BFB-BA82-5EBA998B1613}" srcOrd="1" destOrd="0" parTransId="{0B486BD4-725F-4A2A-B4B7-171B23A1CC35}" sibTransId="{34003715-17CE-4A6E-B68F-5F4F34493EC3}"/>
    <dgm:cxn modelId="{50C158D4-346A-402F-8891-854AEF553D53}" srcId="{CE82BF83-D4D9-4E29-98A0-42A0F9B7B302}" destId="{74EBA520-64E8-4356-967C-3EE14EAF62FE}" srcOrd="0" destOrd="0" parTransId="{CF87B8B8-3D60-4409-A7EE-180757E154F7}" sibTransId="{2C3938DD-BE49-4796-937C-BEF7EAFF58FC}"/>
    <dgm:cxn modelId="{BABC86D6-8AE8-492C-A924-EB2C614622FD}" srcId="{8A28A50C-A992-4D64-8D74-AB782554743B}" destId="{C3E9F520-8424-4E98-AA2A-540B6F41245D}" srcOrd="0" destOrd="0" parTransId="{D1C050A0-E9EB-49B4-97E9-25687751045B}" sibTransId="{B8DC9A84-A7BE-4F44-A0C6-C4C19B9DCF56}"/>
    <dgm:cxn modelId="{C86DF2D6-8724-483D-AEC5-C09B6E4202C3}" type="presOf" srcId="{C6857C70-151B-452E-A979-CCDD86D48C4B}" destId="{575D61FA-AF5B-4BFB-9ECC-E58BC54CD82D}" srcOrd="0" destOrd="0" presId="urn:microsoft.com/office/officeart/2016/7/layout/VerticalHollowActionList"/>
    <dgm:cxn modelId="{D832C3D8-C01B-4B86-9679-8F409D1EB09E}" srcId="{2C8DA45E-CA0C-489C-B46D-586CC2AFB0A8}" destId="{02FDF233-33CF-4FB6-A05C-75940FD613CC}" srcOrd="7" destOrd="0" parTransId="{95C3C479-9DB4-458E-9174-DCD47365E0C7}" sibTransId="{CA2EB814-D475-4AFC-8D1D-8EA46F4E523E}"/>
    <dgm:cxn modelId="{7FFA4DDF-8998-40C8-B33B-A22C6BFFE691}" srcId="{585DCC74-ED7E-4660-A58A-6C1694878DBF}" destId="{F30E9484-F7B5-435A-8DAC-A09A61AA26CC}" srcOrd="0" destOrd="0" parTransId="{97099A82-BA71-44FA-B5D8-C27FB3E3DC97}" sibTransId="{343D5910-F0F2-4883-BF29-3A4039A8AE8D}"/>
    <dgm:cxn modelId="{83B606EF-E2A2-4472-B921-511E29205EC4}" type="presOf" srcId="{74EBA520-64E8-4356-967C-3EE14EAF62FE}" destId="{8A9EC376-9885-409E-AFFA-8E45BD0DE934}" srcOrd="0" destOrd="0" presId="urn:microsoft.com/office/officeart/2016/7/layout/VerticalHollowActionList"/>
    <dgm:cxn modelId="{1D254AF1-AF43-4654-B134-A5B563FF9465}" type="presOf" srcId="{CE82BF83-D4D9-4E29-98A0-42A0F9B7B302}" destId="{85D129D5-AA57-4C6D-9CFF-308CDD67E36A}" srcOrd="0" destOrd="0" presId="urn:microsoft.com/office/officeart/2016/7/layout/VerticalHollowActionList"/>
    <dgm:cxn modelId="{1B622DFB-DB5C-446A-85A5-31292E3A82F9}" srcId="{2C8DA45E-CA0C-489C-B46D-586CC2AFB0A8}" destId="{585DCC74-ED7E-4660-A58A-6C1694878DBF}" srcOrd="6" destOrd="0" parTransId="{2DA49353-74CB-46CA-A1E0-3AD5E6C8825E}" sibTransId="{DA5554C9-8158-4DD7-8BF1-EF6715E516CA}"/>
    <dgm:cxn modelId="{6AB655FC-E1E6-44FA-9943-93B265C8B400}" type="presOf" srcId="{4D1516AD-7FF5-4920-A819-F1CF99276E66}" destId="{0E8E3EFE-CCCB-445F-A176-02437312AB58}" srcOrd="0" destOrd="0" presId="urn:microsoft.com/office/officeart/2016/7/layout/VerticalHollowActionList"/>
    <dgm:cxn modelId="{C0126937-BE76-41B8-9FDC-C309B69E66F8}" type="presParOf" srcId="{CD06B8C2-5F29-4078-9F8A-96DFCC430706}" destId="{3A49D0BB-F102-437D-A412-56E93156A1C1}" srcOrd="0" destOrd="0" presId="urn:microsoft.com/office/officeart/2016/7/layout/VerticalHollowActionList"/>
    <dgm:cxn modelId="{7189E3BE-84FC-42E5-8751-9D9A8F515471}" type="presParOf" srcId="{3A49D0BB-F102-437D-A412-56E93156A1C1}" destId="{8980857C-92A3-4AE4-B721-54615E9808F7}" srcOrd="0" destOrd="0" presId="urn:microsoft.com/office/officeart/2016/7/layout/VerticalHollowActionList"/>
    <dgm:cxn modelId="{8DD0B65B-1E7C-4B55-91E0-06116B958F69}" type="presParOf" srcId="{3A49D0BB-F102-437D-A412-56E93156A1C1}" destId="{EB3102EF-BFCD-42F3-8128-E2415BC801C6}" srcOrd="1" destOrd="0" presId="urn:microsoft.com/office/officeart/2016/7/layout/VerticalHollowActionList"/>
    <dgm:cxn modelId="{B4A4BCBC-AC0B-4E7D-8A09-80995B54E140}" type="presParOf" srcId="{CD06B8C2-5F29-4078-9F8A-96DFCC430706}" destId="{19F39E4C-903F-45E5-97DE-1C764260AD37}" srcOrd="1" destOrd="0" presId="urn:microsoft.com/office/officeart/2016/7/layout/VerticalHollowActionList"/>
    <dgm:cxn modelId="{EFFE8557-EFC3-4CBC-8010-1DE5791EB203}" type="presParOf" srcId="{CD06B8C2-5F29-4078-9F8A-96DFCC430706}" destId="{FA3ED59A-1A60-432A-8E93-1BBC576D413F}" srcOrd="2" destOrd="0" presId="urn:microsoft.com/office/officeart/2016/7/layout/VerticalHollowActionList"/>
    <dgm:cxn modelId="{D2934912-BD96-46D6-872A-22C8124A8267}" type="presParOf" srcId="{FA3ED59A-1A60-432A-8E93-1BBC576D413F}" destId="{02B5CE50-8C92-4BC6-A014-0141B4A6289A}" srcOrd="0" destOrd="0" presId="urn:microsoft.com/office/officeart/2016/7/layout/VerticalHollowActionList"/>
    <dgm:cxn modelId="{40A47950-5012-4B2D-98D8-3FA9A29426C1}" type="presParOf" srcId="{FA3ED59A-1A60-432A-8E93-1BBC576D413F}" destId="{57080E88-8E56-4B29-B844-AA0BE08B822E}" srcOrd="1" destOrd="0" presId="urn:microsoft.com/office/officeart/2016/7/layout/VerticalHollowActionList"/>
    <dgm:cxn modelId="{3285696B-F43D-4BE3-895B-35463CCE0B21}" type="presParOf" srcId="{CD06B8C2-5F29-4078-9F8A-96DFCC430706}" destId="{675AB5C3-78A6-4B86-AEA4-EE48DA210AD0}" srcOrd="3" destOrd="0" presId="urn:microsoft.com/office/officeart/2016/7/layout/VerticalHollowActionList"/>
    <dgm:cxn modelId="{2960DC62-E66F-4D4B-B673-38ABBF6590CF}" type="presParOf" srcId="{CD06B8C2-5F29-4078-9F8A-96DFCC430706}" destId="{0EE12593-86B9-4C10-9C38-BB03446E5030}" srcOrd="4" destOrd="0" presId="urn:microsoft.com/office/officeart/2016/7/layout/VerticalHollowActionList"/>
    <dgm:cxn modelId="{22443FBC-51F7-463B-ADE7-0AC4D4B88490}" type="presParOf" srcId="{0EE12593-86B9-4C10-9C38-BB03446E5030}" destId="{85D129D5-AA57-4C6D-9CFF-308CDD67E36A}" srcOrd="0" destOrd="0" presId="urn:microsoft.com/office/officeart/2016/7/layout/VerticalHollowActionList"/>
    <dgm:cxn modelId="{1F163DAB-3E82-4B94-9105-BD0F165D03F0}" type="presParOf" srcId="{0EE12593-86B9-4C10-9C38-BB03446E5030}" destId="{8A9EC376-9885-409E-AFFA-8E45BD0DE934}" srcOrd="1" destOrd="0" presId="urn:microsoft.com/office/officeart/2016/7/layout/VerticalHollowActionList"/>
    <dgm:cxn modelId="{FE2E8465-02D4-4F8B-9193-5E7FB0905C01}" type="presParOf" srcId="{CD06B8C2-5F29-4078-9F8A-96DFCC430706}" destId="{60B2C2F3-B025-47E0-8AFE-EB2A1EADBBDF}" srcOrd="5" destOrd="0" presId="urn:microsoft.com/office/officeart/2016/7/layout/VerticalHollowActionList"/>
    <dgm:cxn modelId="{6D998880-94A5-4B66-83B6-0F01C1845753}" type="presParOf" srcId="{CD06B8C2-5F29-4078-9F8A-96DFCC430706}" destId="{6BBF2C4A-E69A-4374-9E43-F2163A93879A}" srcOrd="6" destOrd="0" presId="urn:microsoft.com/office/officeart/2016/7/layout/VerticalHollowActionList"/>
    <dgm:cxn modelId="{761A08EF-F470-4087-B433-53FFF6015EB4}" type="presParOf" srcId="{6BBF2C4A-E69A-4374-9E43-F2163A93879A}" destId="{B6DB9D64-6149-4AAD-9924-B067DC1355AC}" srcOrd="0" destOrd="0" presId="urn:microsoft.com/office/officeart/2016/7/layout/VerticalHollowActionList"/>
    <dgm:cxn modelId="{DB292923-41F8-4E25-93DF-FF181944ECE8}" type="presParOf" srcId="{6BBF2C4A-E69A-4374-9E43-F2163A93879A}" destId="{CFCCB3D1-E2CC-4792-A11B-35974B00A285}" srcOrd="1" destOrd="0" presId="urn:microsoft.com/office/officeart/2016/7/layout/VerticalHollowActionList"/>
    <dgm:cxn modelId="{C16F70A6-DB06-48E5-8003-0181A8E1B204}" type="presParOf" srcId="{CD06B8C2-5F29-4078-9F8A-96DFCC430706}" destId="{A9485811-A661-4B81-ACF2-3034F75CC4AE}" srcOrd="7" destOrd="0" presId="urn:microsoft.com/office/officeart/2016/7/layout/VerticalHollowActionList"/>
    <dgm:cxn modelId="{BF0EBEF6-F535-46B4-87EA-0391D8146E59}" type="presParOf" srcId="{CD06B8C2-5F29-4078-9F8A-96DFCC430706}" destId="{DFF2C894-4066-4C1F-9B4A-9386BCF3A3BC}" srcOrd="8" destOrd="0" presId="urn:microsoft.com/office/officeart/2016/7/layout/VerticalHollowActionList"/>
    <dgm:cxn modelId="{444A835F-DD22-4490-86A9-BA46032EA340}" type="presParOf" srcId="{DFF2C894-4066-4C1F-9B4A-9386BCF3A3BC}" destId="{8C57A4E6-AEB4-46B7-A02D-16D65AD57E68}" srcOrd="0" destOrd="0" presId="urn:microsoft.com/office/officeart/2016/7/layout/VerticalHollowActionList"/>
    <dgm:cxn modelId="{B04E802F-5740-4B58-B2FC-F708F6AC1617}" type="presParOf" srcId="{DFF2C894-4066-4C1F-9B4A-9386BCF3A3BC}" destId="{0E8E3EFE-CCCB-445F-A176-02437312AB58}" srcOrd="1" destOrd="0" presId="urn:microsoft.com/office/officeart/2016/7/layout/VerticalHollowActionList"/>
    <dgm:cxn modelId="{63670B98-6C38-4088-BA20-4A67E73A747A}" type="presParOf" srcId="{CD06B8C2-5F29-4078-9F8A-96DFCC430706}" destId="{C94FFD51-1330-499B-B9B7-22A205FCE29F}" srcOrd="9" destOrd="0" presId="urn:microsoft.com/office/officeart/2016/7/layout/VerticalHollowActionList"/>
    <dgm:cxn modelId="{C95D9B8D-0A25-47EC-B885-3168783B6B5E}" type="presParOf" srcId="{CD06B8C2-5F29-4078-9F8A-96DFCC430706}" destId="{35E0EF72-5481-4BF2-9800-DAEE9C887AA7}" srcOrd="10" destOrd="0" presId="urn:microsoft.com/office/officeart/2016/7/layout/VerticalHollowActionList"/>
    <dgm:cxn modelId="{317B0B8C-1157-40F4-86CE-939A313E594E}" type="presParOf" srcId="{35E0EF72-5481-4BF2-9800-DAEE9C887AA7}" destId="{6200C9A3-252D-4817-83B9-36A1F5600365}" srcOrd="0" destOrd="0" presId="urn:microsoft.com/office/officeart/2016/7/layout/VerticalHollowActionList"/>
    <dgm:cxn modelId="{17E26AEA-30B2-4574-B8CF-CAE8EE4601CE}" type="presParOf" srcId="{35E0EF72-5481-4BF2-9800-DAEE9C887AA7}" destId="{ECE4DA0A-F6D3-44A8-BCB8-6E8898E6ABE9}" srcOrd="1" destOrd="0" presId="urn:microsoft.com/office/officeart/2016/7/layout/VerticalHollowActionList"/>
    <dgm:cxn modelId="{FB84C1DB-C6B0-47C3-970D-1538A3931FD5}" type="presParOf" srcId="{CD06B8C2-5F29-4078-9F8A-96DFCC430706}" destId="{C74F45AA-2FC1-4736-9F30-383327D20705}" srcOrd="11" destOrd="0" presId="urn:microsoft.com/office/officeart/2016/7/layout/VerticalHollowActionList"/>
    <dgm:cxn modelId="{1624BE29-07D5-4047-9E43-6AA95C15CD29}" type="presParOf" srcId="{CD06B8C2-5F29-4078-9F8A-96DFCC430706}" destId="{114A17EF-3B37-4B64-8301-BA870DAA1A52}" srcOrd="12" destOrd="0" presId="urn:microsoft.com/office/officeart/2016/7/layout/VerticalHollowActionList"/>
    <dgm:cxn modelId="{67BFFC14-986F-4C20-A19F-1A48854649D6}" type="presParOf" srcId="{114A17EF-3B37-4B64-8301-BA870DAA1A52}" destId="{161A8911-FA7B-4B32-8543-20DA413DF68A}" srcOrd="0" destOrd="0" presId="urn:microsoft.com/office/officeart/2016/7/layout/VerticalHollowActionList"/>
    <dgm:cxn modelId="{D15C2269-BF48-41B9-8F4A-B32A79773661}" type="presParOf" srcId="{114A17EF-3B37-4B64-8301-BA870DAA1A52}" destId="{5241DF86-392B-4436-968C-E3B14CDE9A15}" srcOrd="1" destOrd="0" presId="urn:microsoft.com/office/officeart/2016/7/layout/VerticalHollowActionList"/>
    <dgm:cxn modelId="{EC5F96A0-E365-462C-A201-A0BD52E5FF04}" type="presParOf" srcId="{CD06B8C2-5F29-4078-9F8A-96DFCC430706}" destId="{AA27596D-CAAE-42EA-A769-2A88D6962F02}" srcOrd="13" destOrd="0" presId="urn:microsoft.com/office/officeart/2016/7/layout/VerticalHollowActionList"/>
    <dgm:cxn modelId="{88788C9A-2D67-4FCE-AC1C-E3D33F1CA52E}" type="presParOf" srcId="{CD06B8C2-5F29-4078-9F8A-96DFCC430706}" destId="{55489353-CA63-47E6-8CC9-06F9CCFCD522}" srcOrd="14" destOrd="0" presId="urn:microsoft.com/office/officeart/2016/7/layout/VerticalHollowActionList"/>
    <dgm:cxn modelId="{E16222AA-A45F-4811-8522-38B128CD4131}" type="presParOf" srcId="{55489353-CA63-47E6-8CC9-06F9CCFCD522}" destId="{C612F3A2-EB5E-4FCD-819E-BBAC91522073}" srcOrd="0" destOrd="0" presId="urn:microsoft.com/office/officeart/2016/7/layout/VerticalHollowActionList"/>
    <dgm:cxn modelId="{14F044B2-3CB3-4A2F-8A23-2006E351D9C8}" type="presParOf" srcId="{55489353-CA63-47E6-8CC9-06F9CCFCD522}" destId="{C825241A-7AD8-42F0-900B-BA2281CE35A5}" srcOrd="1" destOrd="0" presId="urn:microsoft.com/office/officeart/2016/7/layout/VerticalHollowActionList"/>
    <dgm:cxn modelId="{CD88E9BA-6F8A-4E68-9039-462A152EA1EB}" type="presParOf" srcId="{CD06B8C2-5F29-4078-9F8A-96DFCC430706}" destId="{5DA9E63D-83F4-40A0-9D10-512472D1FB61}" srcOrd="15" destOrd="0" presId="urn:microsoft.com/office/officeart/2016/7/layout/VerticalHollowActionList"/>
    <dgm:cxn modelId="{4F307478-4EE7-46D7-9D8A-18C1712B3AA1}" type="presParOf" srcId="{CD06B8C2-5F29-4078-9F8A-96DFCC430706}" destId="{E48BDCB8-FBBC-41AB-B574-FBA621E73D4F}" srcOrd="16" destOrd="0" presId="urn:microsoft.com/office/officeart/2016/7/layout/VerticalHollowActionList"/>
    <dgm:cxn modelId="{948A1451-38D1-403D-A04F-164D2838446B}" type="presParOf" srcId="{E48BDCB8-FBBC-41AB-B574-FBA621E73D4F}" destId="{575D61FA-AF5B-4BFB-9ECC-E58BC54CD82D}" srcOrd="0" destOrd="0" presId="urn:microsoft.com/office/officeart/2016/7/layout/VerticalHollowActionList"/>
    <dgm:cxn modelId="{184CB1B2-52DB-4224-ABDD-01966E45EC31}" type="presParOf" srcId="{E48BDCB8-FBBC-41AB-B574-FBA621E73D4F}" destId="{2EB93CC2-048A-429C-904A-DD76D2B8F7EC}" srcOrd="1" destOrd="0" presId="urn:microsoft.com/office/officeart/2016/7/layout/VerticalHollow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06B087-806F-4D73-B297-056918DB3807}"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3A5E5770-00A1-4E60-8DCB-F2E13F1A4960}">
      <dgm:prSet/>
      <dgm:spPr/>
      <dgm:t>
        <a:bodyPr/>
        <a:lstStyle/>
        <a:p>
          <a:r>
            <a:rPr lang="en-GB"/>
            <a:t>MADE study skills workshop</a:t>
          </a:r>
          <a:endParaRPr lang="en-US"/>
        </a:p>
      </dgm:t>
    </dgm:pt>
    <dgm:pt modelId="{D6253C3B-25F2-418F-B5F0-E83F5C14EA91}" type="parTrans" cxnId="{C5B5FF06-189A-4A58-899F-BC3F7CEADAA4}">
      <dgm:prSet/>
      <dgm:spPr/>
      <dgm:t>
        <a:bodyPr/>
        <a:lstStyle/>
        <a:p>
          <a:endParaRPr lang="en-US"/>
        </a:p>
      </dgm:t>
    </dgm:pt>
    <dgm:pt modelId="{30CEC7DF-CDAB-4E07-987B-C02861BF633F}" type="sibTrans" cxnId="{C5B5FF06-189A-4A58-899F-BC3F7CEADAA4}">
      <dgm:prSet/>
      <dgm:spPr/>
      <dgm:t>
        <a:bodyPr/>
        <a:lstStyle/>
        <a:p>
          <a:endParaRPr lang="en-US"/>
        </a:p>
      </dgm:t>
    </dgm:pt>
    <dgm:pt modelId="{E4A859E7-33FC-4140-A6CF-138F368C43DA}">
      <dgm:prSet/>
      <dgm:spPr/>
      <dgm:t>
        <a:bodyPr/>
        <a:lstStyle/>
        <a:p>
          <a:r>
            <a:rPr lang="en-GB"/>
            <a:t>Taking Control – developing self-management</a:t>
          </a:r>
          <a:endParaRPr lang="en-US"/>
        </a:p>
      </dgm:t>
    </dgm:pt>
    <dgm:pt modelId="{65EFE8E8-2C2A-4937-876C-F644FBF7B470}" type="parTrans" cxnId="{8941FA8A-DD2B-43BA-A22E-D3CC5C46C64E}">
      <dgm:prSet/>
      <dgm:spPr/>
      <dgm:t>
        <a:bodyPr/>
        <a:lstStyle/>
        <a:p>
          <a:endParaRPr lang="en-US"/>
        </a:p>
      </dgm:t>
    </dgm:pt>
    <dgm:pt modelId="{A5A20085-C70D-484C-AFE4-974E05241E25}" type="sibTrans" cxnId="{8941FA8A-DD2B-43BA-A22E-D3CC5C46C64E}">
      <dgm:prSet/>
      <dgm:spPr/>
      <dgm:t>
        <a:bodyPr/>
        <a:lstStyle/>
        <a:p>
          <a:endParaRPr lang="en-US"/>
        </a:p>
      </dgm:t>
    </dgm:pt>
    <dgm:pt modelId="{BE9899DF-40F6-4410-BEE2-3AD4E87B82EE}">
      <dgm:prSet/>
      <dgm:spPr/>
      <dgm:t>
        <a:bodyPr/>
        <a:lstStyle/>
        <a:p>
          <a:r>
            <a:rPr lang="en-GB"/>
            <a:t>Mental Health and Wellbeing</a:t>
          </a:r>
          <a:endParaRPr lang="en-US"/>
        </a:p>
      </dgm:t>
    </dgm:pt>
    <dgm:pt modelId="{B0440A0B-00DD-4446-B850-D198B2F0D0CA}" type="parTrans" cxnId="{C7511A8A-7986-4E0F-913C-EAD18C5E28A2}">
      <dgm:prSet/>
      <dgm:spPr/>
      <dgm:t>
        <a:bodyPr/>
        <a:lstStyle/>
        <a:p>
          <a:endParaRPr lang="en-US"/>
        </a:p>
      </dgm:t>
    </dgm:pt>
    <dgm:pt modelId="{43FAF0AA-43BC-4E7F-8F7B-CC4E9903E3BE}" type="sibTrans" cxnId="{C7511A8A-7986-4E0F-913C-EAD18C5E28A2}">
      <dgm:prSet/>
      <dgm:spPr/>
      <dgm:t>
        <a:bodyPr/>
        <a:lstStyle/>
        <a:p>
          <a:endParaRPr lang="en-US"/>
        </a:p>
      </dgm:t>
    </dgm:pt>
    <dgm:pt modelId="{EC71CC51-2784-4778-99AA-9A6EB5ED6023}">
      <dgm:prSet/>
      <dgm:spPr/>
      <dgm:t>
        <a:bodyPr/>
        <a:lstStyle/>
        <a:p>
          <a:r>
            <a:rPr lang="en-GB"/>
            <a:t>Risks – including smoking and drugs</a:t>
          </a:r>
          <a:endParaRPr lang="en-US"/>
        </a:p>
      </dgm:t>
    </dgm:pt>
    <dgm:pt modelId="{FDEA56A4-98C1-4F2C-914F-96A8E8AAB128}" type="parTrans" cxnId="{9D84AD46-B00D-44CB-BE2E-5D87834315FD}">
      <dgm:prSet/>
      <dgm:spPr/>
      <dgm:t>
        <a:bodyPr/>
        <a:lstStyle/>
        <a:p>
          <a:endParaRPr lang="en-US"/>
        </a:p>
      </dgm:t>
    </dgm:pt>
    <dgm:pt modelId="{11AD3576-39B3-405B-91E7-83156C6C817D}" type="sibTrans" cxnId="{9D84AD46-B00D-44CB-BE2E-5D87834315FD}">
      <dgm:prSet/>
      <dgm:spPr/>
      <dgm:t>
        <a:bodyPr/>
        <a:lstStyle/>
        <a:p>
          <a:endParaRPr lang="en-US"/>
        </a:p>
      </dgm:t>
    </dgm:pt>
    <dgm:pt modelId="{826B0EF3-EA3B-4179-BAC9-37543DC16F15}">
      <dgm:prSet/>
      <dgm:spPr/>
      <dgm:t>
        <a:bodyPr/>
        <a:lstStyle/>
        <a:p>
          <a:r>
            <a:rPr lang="en-GB"/>
            <a:t>Careers</a:t>
          </a:r>
          <a:endParaRPr lang="en-US"/>
        </a:p>
      </dgm:t>
    </dgm:pt>
    <dgm:pt modelId="{AEFDD6B9-D5D1-49E4-B7FB-3760CEAADF98}" type="parTrans" cxnId="{47B2B8FB-D76B-4EEA-9C8E-D34563EF88BF}">
      <dgm:prSet/>
      <dgm:spPr/>
      <dgm:t>
        <a:bodyPr/>
        <a:lstStyle/>
        <a:p>
          <a:endParaRPr lang="en-US"/>
        </a:p>
      </dgm:t>
    </dgm:pt>
    <dgm:pt modelId="{8CDE089C-32D5-4847-9D50-C40C2772E633}" type="sibTrans" cxnId="{47B2B8FB-D76B-4EEA-9C8E-D34563EF88BF}">
      <dgm:prSet/>
      <dgm:spPr/>
      <dgm:t>
        <a:bodyPr/>
        <a:lstStyle/>
        <a:p>
          <a:endParaRPr lang="en-US"/>
        </a:p>
      </dgm:t>
    </dgm:pt>
    <dgm:pt modelId="{95572408-0353-4C44-9D8A-80103E00F822}">
      <dgm:prSet/>
      <dgm:spPr/>
      <dgm:t>
        <a:bodyPr/>
        <a:lstStyle/>
        <a:p>
          <a:r>
            <a:rPr lang="en-GB"/>
            <a:t>E-safety</a:t>
          </a:r>
          <a:endParaRPr lang="en-US"/>
        </a:p>
      </dgm:t>
    </dgm:pt>
    <dgm:pt modelId="{92A37713-FD86-4532-9010-6F581F886C19}" type="parTrans" cxnId="{767D9CDD-793A-489B-AB07-BDF2D54ABD47}">
      <dgm:prSet/>
      <dgm:spPr/>
      <dgm:t>
        <a:bodyPr/>
        <a:lstStyle/>
        <a:p>
          <a:endParaRPr lang="en-US"/>
        </a:p>
      </dgm:t>
    </dgm:pt>
    <dgm:pt modelId="{D312357D-0A40-4C4C-9EF7-A62D652945AC}" type="sibTrans" cxnId="{767D9CDD-793A-489B-AB07-BDF2D54ABD47}">
      <dgm:prSet/>
      <dgm:spPr/>
      <dgm:t>
        <a:bodyPr/>
        <a:lstStyle/>
        <a:p>
          <a:endParaRPr lang="en-US"/>
        </a:p>
      </dgm:t>
    </dgm:pt>
    <dgm:pt modelId="{D9791D6C-47A2-46A6-A372-5F4823997209}">
      <dgm:prSet/>
      <dgm:spPr/>
      <dgm:t>
        <a:bodyPr/>
        <a:lstStyle/>
        <a:p>
          <a:r>
            <a:rPr lang="en-GB"/>
            <a:t>Finance – budgets and business</a:t>
          </a:r>
          <a:endParaRPr lang="en-US"/>
        </a:p>
      </dgm:t>
    </dgm:pt>
    <dgm:pt modelId="{1BE2713A-7B01-4D15-9A6F-84418D58480B}" type="parTrans" cxnId="{BC354C0D-40C4-4978-A631-9722A692FB78}">
      <dgm:prSet/>
      <dgm:spPr/>
      <dgm:t>
        <a:bodyPr/>
        <a:lstStyle/>
        <a:p>
          <a:endParaRPr lang="en-US"/>
        </a:p>
      </dgm:t>
    </dgm:pt>
    <dgm:pt modelId="{FC976EEA-C60B-46FC-AB87-6C98593EB46F}" type="sibTrans" cxnId="{BC354C0D-40C4-4978-A631-9722A692FB78}">
      <dgm:prSet/>
      <dgm:spPr/>
      <dgm:t>
        <a:bodyPr/>
        <a:lstStyle/>
        <a:p>
          <a:endParaRPr lang="en-US"/>
        </a:p>
      </dgm:t>
    </dgm:pt>
    <dgm:pt modelId="{D0D9F882-13F3-4E2E-819F-4C07CE276B5C}">
      <dgm:prSet/>
      <dgm:spPr/>
      <dgm:t>
        <a:bodyPr/>
        <a:lstStyle/>
        <a:p>
          <a:r>
            <a:rPr lang="en-GB"/>
            <a:t>British values – human rights/citizenship/diversity</a:t>
          </a:r>
          <a:endParaRPr lang="en-US"/>
        </a:p>
      </dgm:t>
    </dgm:pt>
    <dgm:pt modelId="{46CA7C34-C3EC-4C00-859F-5CE2EC75AFF3}" type="parTrans" cxnId="{35034701-7E7D-48F1-AD40-BC90BCEEE0CC}">
      <dgm:prSet/>
      <dgm:spPr/>
      <dgm:t>
        <a:bodyPr/>
        <a:lstStyle/>
        <a:p>
          <a:endParaRPr lang="en-US"/>
        </a:p>
      </dgm:t>
    </dgm:pt>
    <dgm:pt modelId="{2C1E859B-A858-4ED6-8E7E-127C463A1FBC}" type="sibTrans" cxnId="{35034701-7E7D-48F1-AD40-BC90BCEEE0CC}">
      <dgm:prSet/>
      <dgm:spPr/>
      <dgm:t>
        <a:bodyPr/>
        <a:lstStyle/>
        <a:p>
          <a:endParaRPr lang="en-US"/>
        </a:p>
      </dgm:t>
    </dgm:pt>
    <dgm:pt modelId="{76004B76-94C7-41F1-9D66-C209B2DCCCAD}">
      <dgm:prSet/>
      <dgm:spPr/>
      <dgm:t>
        <a:bodyPr/>
        <a:lstStyle/>
        <a:p>
          <a:r>
            <a:rPr lang="en-GB"/>
            <a:t>Environment</a:t>
          </a:r>
          <a:endParaRPr lang="en-US"/>
        </a:p>
      </dgm:t>
    </dgm:pt>
    <dgm:pt modelId="{E4BB94C6-7980-43A8-8C8F-D3A083E73552}" type="parTrans" cxnId="{D9E3AB00-F749-401E-B51C-299CC6566C39}">
      <dgm:prSet/>
      <dgm:spPr/>
      <dgm:t>
        <a:bodyPr/>
        <a:lstStyle/>
        <a:p>
          <a:endParaRPr lang="en-US"/>
        </a:p>
      </dgm:t>
    </dgm:pt>
    <dgm:pt modelId="{1AD3D869-C25F-4D71-9C97-F78AAE375426}" type="sibTrans" cxnId="{D9E3AB00-F749-401E-B51C-299CC6566C39}">
      <dgm:prSet/>
      <dgm:spPr/>
      <dgm:t>
        <a:bodyPr/>
        <a:lstStyle/>
        <a:p>
          <a:endParaRPr lang="en-US"/>
        </a:p>
      </dgm:t>
    </dgm:pt>
    <dgm:pt modelId="{29D65197-9687-43B9-A996-23B700EE2787}">
      <dgm:prSet/>
      <dgm:spPr/>
      <dgm:t>
        <a:bodyPr/>
        <a:lstStyle/>
        <a:p>
          <a:r>
            <a:rPr lang="en-GB"/>
            <a:t>Sexual health and relationships</a:t>
          </a:r>
          <a:endParaRPr lang="en-US"/>
        </a:p>
      </dgm:t>
    </dgm:pt>
    <dgm:pt modelId="{372E9099-F983-49DE-A435-B9AED486E5C7}" type="parTrans" cxnId="{0CF385A9-5AF2-4014-A9BC-8A403DEF8C72}">
      <dgm:prSet/>
      <dgm:spPr/>
      <dgm:t>
        <a:bodyPr/>
        <a:lstStyle/>
        <a:p>
          <a:endParaRPr lang="en-US"/>
        </a:p>
      </dgm:t>
    </dgm:pt>
    <dgm:pt modelId="{76A6228F-E15C-4A45-B766-7EC89B83738D}" type="sibTrans" cxnId="{0CF385A9-5AF2-4014-A9BC-8A403DEF8C72}">
      <dgm:prSet/>
      <dgm:spPr/>
      <dgm:t>
        <a:bodyPr/>
        <a:lstStyle/>
        <a:p>
          <a:endParaRPr lang="en-US"/>
        </a:p>
      </dgm:t>
    </dgm:pt>
    <dgm:pt modelId="{2287B18D-5753-4606-96E2-F86EEC1A87A5}">
      <dgm:prSet/>
      <dgm:spPr/>
      <dgm:t>
        <a:bodyPr/>
        <a:lstStyle/>
        <a:p>
          <a:r>
            <a:rPr lang="en-GB"/>
            <a:t>First Aid</a:t>
          </a:r>
          <a:endParaRPr lang="en-US"/>
        </a:p>
      </dgm:t>
    </dgm:pt>
    <dgm:pt modelId="{32BB1966-983B-4CB2-BBB8-27768F072740}" type="parTrans" cxnId="{622EE145-F5E1-433C-8A0F-84355E370CCD}">
      <dgm:prSet/>
      <dgm:spPr/>
      <dgm:t>
        <a:bodyPr/>
        <a:lstStyle/>
        <a:p>
          <a:endParaRPr lang="en-US"/>
        </a:p>
      </dgm:t>
    </dgm:pt>
    <dgm:pt modelId="{6D50AA25-DDC3-450D-B730-086601537E66}" type="sibTrans" cxnId="{622EE145-F5E1-433C-8A0F-84355E370CCD}">
      <dgm:prSet/>
      <dgm:spPr/>
      <dgm:t>
        <a:bodyPr/>
        <a:lstStyle/>
        <a:p>
          <a:endParaRPr lang="en-US"/>
        </a:p>
      </dgm:t>
    </dgm:pt>
    <dgm:pt modelId="{F497AC39-62E8-4249-8AEB-06F450C82C14}" type="pres">
      <dgm:prSet presAssocID="{9E06B087-806F-4D73-B297-056918DB3807}" presName="vert0" presStyleCnt="0">
        <dgm:presLayoutVars>
          <dgm:dir/>
          <dgm:animOne val="branch"/>
          <dgm:animLvl val="lvl"/>
        </dgm:presLayoutVars>
      </dgm:prSet>
      <dgm:spPr/>
    </dgm:pt>
    <dgm:pt modelId="{A67E0240-6890-4EBC-9A22-EB641597F04E}" type="pres">
      <dgm:prSet presAssocID="{3A5E5770-00A1-4E60-8DCB-F2E13F1A4960}" presName="thickLine" presStyleLbl="alignNode1" presStyleIdx="0" presStyleCnt="11"/>
      <dgm:spPr/>
    </dgm:pt>
    <dgm:pt modelId="{E4C84717-2D15-48C2-8C73-235C1E2FD152}" type="pres">
      <dgm:prSet presAssocID="{3A5E5770-00A1-4E60-8DCB-F2E13F1A4960}" presName="horz1" presStyleCnt="0"/>
      <dgm:spPr/>
    </dgm:pt>
    <dgm:pt modelId="{118437A3-0070-4970-A05C-05658BD392C3}" type="pres">
      <dgm:prSet presAssocID="{3A5E5770-00A1-4E60-8DCB-F2E13F1A4960}" presName="tx1" presStyleLbl="revTx" presStyleIdx="0" presStyleCnt="11"/>
      <dgm:spPr/>
    </dgm:pt>
    <dgm:pt modelId="{295C9D3E-C91B-4767-B00C-F9FB44D7589A}" type="pres">
      <dgm:prSet presAssocID="{3A5E5770-00A1-4E60-8DCB-F2E13F1A4960}" presName="vert1" presStyleCnt="0"/>
      <dgm:spPr/>
    </dgm:pt>
    <dgm:pt modelId="{01F83747-4954-46F2-97F4-DC6C638F6F70}" type="pres">
      <dgm:prSet presAssocID="{E4A859E7-33FC-4140-A6CF-138F368C43DA}" presName="thickLine" presStyleLbl="alignNode1" presStyleIdx="1" presStyleCnt="11"/>
      <dgm:spPr/>
    </dgm:pt>
    <dgm:pt modelId="{A5E39F7C-70B0-4D37-AE0D-9AACB127A6E2}" type="pres">
      <dgm:prSet presAssocID="{E4A859E7-33FC-4140-A6CF-138F368C43DA}" presName="horz1" presStyleCnt="0"/>
      <dgm:spPr/>
    </dgm:pt>
    <dgm:pt modelId="{2D04039B-04C1-4F29-B0E8-C70F3857CC51}" type="pres">
      <dgm:prSet presAssocID="{E4A859E7-33FC-4140-A6CF-138F368C43DA}" presName="tx1" presStyleLbl="revTx" presStyleIdx="1" presStyleCnt="11"/>
      <dgm:spPr/>
    </dgm:pt>
    <dgm:pt modelId="{35E0C5C6-23BD-453E-BA2D-3939C0FB815D}" type="pres">
      <dgm:prSet presAssocID="{E4A859E7-33FC-4140-A6CF-138F368C43DA}" presName="vert1" presStyleCnt="0"/>
      <dgm:spPr/>
    </dgm:pt>
    <dgm:pt modelId="{83E98BCD-EE5D-4B9F-B83C-53A89188B7B4}" type="pres">
      <dgm:prSet presAssocID="{BE9899DF-40F6-4410-BEE2-3AD4E87B82EE}" presName="thickLine" presStyleLbl="alignNode1" presStyleIdx="2" presStyleCnt="11"/>
      <dgm:spPr/>
    </dgm:pt>
    <dgm:pt modelId="{749CE7A0-97D3-4672-87C1-F8C93B1A2B18}" type="pres">
      <dgm:prSet presAssocID="{BE9899DF-40F6-4410-BEE2-3AD4E87B82EE}" presName="horz1" presStyleCnt="0"/>
      <dgm:spPr/>
    </dgm:pt>
    <dgm:pt modelId="{C0E02C77-3B8F-4979-B200-D39D41D4B13C}" type="pres">
      <dgm:prSet presAssocID="{BE9899DF-40F6-4410-BEE2-3AD4E87B82EE}" presName="tx1" presStyleLbl="revTx" presStyleIdx="2" presStyleCnt="11"/>
      <dgm:spPr/>
    </dgm:pt>
    <dgm:pt modelId="{15B923B3-2E0B-4A8C-AA29-2BF4D158E2A8}" type="pres">
      <dgm:prSet presAssocID="{BE9899DF-40F6-4410-BEE2-3AD4E87B82EE}" presName="vert1" presStyleCnt="0"/>
      <dgm:spPr/>
    </dgm:pt>
    <dgm:pt modelId="{6BEB7672-8C66-4C38-AA26-B419B3F4DED7}" type="pres">
      <dgm:prSet presAssocID="{EC71CC51-2784-4778-99AA-9A6EB5ED6023}" presName="thickLine" presStyleLbl="alignNode1" presStyleIdx="3" presStyleCnt="11"/>
      <dgm:spPr/>
    </dgm:pt>
    <dgm:pt modelId="{BC8447E1-1F4C-46B9-A782-0965C0980E74}" type="pres">
      <dgm:prSet presAssocID="{EC71CC51-2784-4778-99AA-9A6EB5ED6023}" presName="horz1" presStyleCnt="0"/>
      <dgm:spPr/>
    </dgm:pt>
    <dgm:pt modelId="{8581D9A6-9288-43D4-997D-BB4856B5C7E0}" type="pres">
      <dgm:prSet presAssocID="{EC71CC51-2784-4778-99AA-9A6EB5ED6023}" presName="tx1" presStyleLbl="revTx" presStyleIdx="3" presStyleCnt="11"/>
      <dgm:spPr/>
    </dgm:pt>
    <dgm:pt modelId="{71255C85-2826-44D7-B664-A7DC7C2BAE91}" type="pres">
      <dgm:prSet presAssocID="{EC71CC51-2784-4778-99AA-9A6EB5ED6023}" presName="vert1" presStyleCnt="0"/>
      <dgm:spPr/>
    </dgm:pt>
    <dgm:pt modelId="{ED95ABC3-D84E-4736-AC6E-66313BA322F6}" type="pres">
      <dgm:prSet presAssocID="{826B0EF3-EA3B-4179-BAC9-37543DC16F15}" presName="thickLine" presStyleLbl="alignNode1" presStyleIdx="4" presStyleCnt="11"/>
      <dgm:spPr/>
    </dgm:pt>
    <dgm:pt modelId="{BD62D0D0-DB7B-4C72-8AD6-5E486E78187D}" type="pres">
      <dgm:prSet presAssocID="{826B0EF3-EA3B-4179-BAC9-37543DC16F15}" presName="horz1" presStyleCnt="0"/>
      <dgm:spPr/>
    </dgm:pt>
    <dgm:pt modelId="{9A6FF690-F967-4803-886C-99EB1034FA09}" type="pres">
      <dgm:prSet presAssocID="{826B0EF3-EA3B-4179-BAC9-37543DC16F15}" presName="tx1" presStyleLbl="revTx" presStyleIdx="4" presStyleCnt="11"/>
      <dgm:spPr/>
    </dgm:pt>
    <dgm:pt modelId="{3A505166-B5DC-42D2-9211-8BB9461F9470}" type="pres">
      <dgm:prSet presAssocID="{826B0EF3-EA3B-4179-BAC9-37543DC16F15}" presName="vert1" presStyleCnt="0"/>
      <dgm:spPr/>
    </dgm:pt>
    <dgm:pt modelId="{FB02AD6A-1D39-495D-9692-6E50DEB13714}" type="pres">
      <dgm:prSet presAssocID="{95572408-0353-4C44-9D8A-80103E00F822}" presName="thickLine" presStyleLbl="alignNode1" presStyleIdx="5" presStyleCnt="11"/>
      <dgm:spPr/>
    </dgm:pt>
    <dgm:pt modelId="{7F1A9C34-1E4A-47D5-92F9-39C64819720A}" type="pres">
      <dgm:prSet presAssocID="{95572408-0353-4C44-9D8A-80103E00F822}" presName="horz1" presStyleCnt="0"/>
      <dgm:spPr/>
    </dgm:pt>
    <dgm:pt modelId="{25920D67-217D-425F-9F32-F9A20474D0C4}" type="pres">
      <dgm:prSet presAssocID="{95572408-0353-4C44-9D8A-80103E00F822}" presName="tx1" presStyleLbl="revTx" presStyleIdx="5" presStyleCnt="11"/>
      <dgm:spPr/>
    </dgm:pt>
    <dgm:pt modelId="{B6C49DEE-6643-4D50-88BE-738B3E787153}" type="pres">
      <dgm:prSet presAssocID="{95572408-0353-4C44-9D8A-80103E00F822}" presName="vert1" presStyleCnt="0"/>
      <dgm:spPr/>
    </dgm:pt>
    <dgm:pt modelId="{1952A4D0-366B-4254-AC48-2818B789F97F}" type="pres">
      <dgm:prSet presAssocID="{D9791D6C-47A2-46A6-A372-5F4823997209}" presName="thickLine" presStyleLbl="alignNode1" presStyleIdx="6" presStyleCnt="11"/>
      <dgm:spPr/>
    </dgm:pt>
    <dgm:pt modelId="{6A20E5F6-DAA2-4828-9969-6D4358BC4105}" type="pres">
      <dgm:prSet presAssocID="{D9791D6C-47A2-46A6-A372-5F4823997209}" presName="horz1" presStyleCnt="0"/>
      <dgm:spPr/>
    </dgm:pt>
    <dgm:pt modelId="{B0A4EA0D-2328-4CFF-B0B7-AC5BBC1C2A52}" type="pres">
      <dgm:prSet presAssocID="{D9791D6C-47A2-46A6-A372-5F4823997209}" presName="tx1" presStyleLbl="revTx" presStyleIdx="6" presStyleCnt="11"/>
      <dgm:spPr/>
    </dgm:pt>
    <dgm:pt modelId="{7C21E2D0-F1B5-4382-8488-C17E7DF1B68E}" type="pres">
      <dgm:prSet presAssocID="{D9791D6C-47A2-46A6-A372-5F4823997209}" presName="vert1" presStyleCnt="0"/>
      <dgm:spPr/>
    </dgm:pt>
    <dgm:pt modelId="{980C6320-94A2-43E9-BBD4-B2BB336FE0F5}" type="pres">
      <dgm:prSet presAssocID="{D0D9F882-13F3-4E2E-819F-4C07CE276B5C}" presName="thickLine" presStyleLbl="alignNode1" presStyleIdx="7" presStyleCnt="11"/>
      <dgm:spPr/>
    </dgm:pt>
    <dgm:pt modelId="{55EF28D5-A908-4622-A894-7BFCB89206EB}" type="pres">
      <dgm:prSet presAssocID="{D0D9F882-13F3-4E2E-819F-4C07CE276B5C}" presName="horz1" presStyleCnt="0"/>
      <dgm:spPr/>
    </dgm:pt>
    <dgm:pt modelId="{EE1C8068-3037-4A9F-84F1-E8D0BBBF9C5A}" type="pres">
      <dgm:prSet presAssocID="{D0D9F882-13F3-4E2E-819F-4C07CE276B5C}" presName="tx1" presStyleLbl="revTx" presStyleIdx="7" presStyleCnt="11"/>
      <dgm:spPr/>
    </dgm:pt>
    <dgm:pt modelId="{0E75310A-362D-4F23-ACF4-2F0FD515A7F2}" type="pres">
      <dgm:prSet presAssocID="{D0D9F882-13F3-4E2E-819F-4C07CE276B5C}" presName="vert1" presStyleCnt="0"/>
      <dgm:spPr/>
    </dgm:pt>
    <dgm:pt modelId="{D38079B2-666C-427E-910B-663432B863F9}" type="pres">
      <dgm:prSet presAssocID="{76004B76-94C7-41F1-9D66-C209B2DCCCAD}" presName="thickLine" presStyleLbl="alignNode1" presStyleIdx="8" presStyleCnt="11"/>
      <dgm:spPr/>
    </dgm:pt>
    <dgm:pt modelId="{6CC3CB5C-DD68-4EF6-AF76-EB657DC0E972}" type="pres">
      <dgm:prSet presAssocID="{76004B76-94C7-41F1-9D66-C209B2DCCCAD}" presName="horz1" presStyleCnt="0"/>
      <dgm:spPr/>
    </dgm:pt>
    <dgm:pt modelId="{E925E139-E44B-4214-BEE5-76B4AC966B1E}" type="pres">
      <dgm:prSet presAssocID="{76004B76-94C7-41F1-9D66-C209B2DCCCAD}" presName="tx1" presStyleLbl="revTx" presStyleIdx="8" presStyleCnt="11"/>
      <dgm:spPr/>
    </dgm:pt>
    <dgm:pt modelId="{071263AE-DB77-40D4-BA6D-D3B9AD7BA398}" type="pres">
      <dgm:prSet presAssocID="{76004B76-94C7-41F1-9D66-C209B2DCCCAD}" presName="vert1" presStyleCnt="0"/>
      <dgm:spPr/>
    </dgm:pt>
    <dgm:pt modelId="{D8F65CD4-6700-4FB7-AF20-0572DE15B0FB}" type="pres">
      <dgm:prSet presAssocID="{29D65197-9687-43B9-A996-23B700EE2787}" presName="thickLine" presStyleLbl="alignNode1" presStyleIdx="9" presStyleCnt="11"/>
      <dgm:spPr/>
    </dgm:pt>
    <dgm:pt modelId="{2AB6204B-A7E6-4B21-9EBC-12A8035C93B8}" type="pres">
      <dgm:prSet presAssocID="{29D65197-9687-43B9-A996-23B700EE2787}" presName="horz1" presStyleCnt="0"/>
      <dgm:spPr/>
    </dgm:pt>
    <dgm:pt modelId="{25769C8F-E358-43AA-A502-B6958344782D}" type="pres">
      <dgm:prSet presAssocID="{29D65197-9687-43B9-A996-23B700EE2787}" presName="tx1" presStyleLbl="revTx" presStyleIdx="9" presStyleCnt="11"/>
      <dgm:spPr/>
    </dgm:pt>
    <dgm:pt modelId="{367419AC-F870-4CDE-9D63-AC5107C9FD5F}" type="pres">
      <dgm:prSet presAssocID="{29D65197-9687-43B9-A996-23B700EE2787}" presName="vert1" presStyleCnt="0"/>
      <dgm:spPr/>
    </dgm:pt>
    <dgm:pt modelId="{974F2FFB-5E2B-4149-AC01-2E44B9967D55}" type="pres">
      <dgm:prSet presAssocID="{2287B18D-5753-4606-96E2-F86EEC1A87A5}" presName="thickLine" presStyleLbl="alignNode1" presStyleIdx="10" presStyleCnt="11"/>
      <dgm:spPr/>
    </dgm:pt>
    <dgm:pt modelId="{8E63C899-98BF-4445-9D25-810529ECCCC0}" type="pres">
      <dgm:prSet presAssocID="{2287B18D-5753-4606-96E2-F86EEC1A87A5}" presName="horz1" presStyleCnt="0"/>
      <dgm:spPr/>
    </dgm:pt>
    <dgm:pt modelId="{A705D72A-AB76-4FDB-9337-F98D6DFC799B}" type="pres">
      <dgm:prSet presAssocID="{2287B18D-5753-4606-96E2-F86EEC1A87A5}" presName="tx1" presStyleLbl="revTx" presStyleIdx="10" presStyleCnt="11"/>
      <dgm:spPr/>
    </dgm:pt>
    <dgm:pt modelId="{AA1B18A8-FB96-4D95-9CE4-40E9BBC87A20}" type="pres">
      <dgm:prSet presAssocID="{2287B18D-5753-4606-96E2-F86EEC1A87A5}" presName="vert1" presStyleCnt="0"/>
      <dgm:spPr/>
    </dgm:pt>
  </dgm:ptLst>
  <dgm:cxnLst>
    <dgm:cxn modelId="{D9E3AB00-F749-401E-B51C-299CC6566C39}" srcId="{9E06B087-806F-4D73-B297-056918DB3807}" destId="{76004B76-94C7-41F1-9D66-C209B2DCCCAD}" srcOrd="8" destOrd="0" parTransId="{E4BB94C6-7980-43A8-8C8F-D3A083E73552}" sibTransId="{1AD3D869-C25F-4D71-9C97-F78AAE375426}"/>
    <dgm:cxn modelId="{35034701-7E7D-48F1-AD40-BC90BCEEE0CC}" srcId="{9E06B087-806F-4D73-B297-056918DB3807}" destId="{D0D9F882-13F3-4E2E-819F-4C07CE276B5C}" srcOrd="7" destOrd="0" parTransId="{46CA7C34-C3EC-4C00-859F-5CE2EC75AFF3}" sibTransId="{2C1E859B-A858-4ED6-8E7E-127C463A1FBC}"/>
    <dgm:cxn modelId="{C5B5FF06-189A-4A58-899F-BC3F7CEADAA4}" srcId="{9E06B087-806F-4D73-B297-056918DB3807}" destId="{3A5E5770-00A1-4E60-8DCB-F2E13F1A4960}" srcOrd="0" destOrd="0" parTransId="{D6253C3B-25F2-418F-B5F0-E83F5C14EA91}" sibTransId="{30CEC7DF-CDAB-4E07-987B-C02861BF633F}"/>
    <dgm:cxn modelId="{BC354C0D-40C4-4978-A631-9722A692FB78}" srcId="{9E06B087-806F-4D73-B297-056918DB3807}" destId="{D9791D6C-47A2-46A6-A372-5F4823997209}" srcOrd="6" destOrd="0" parTransId="{1BE2713A-7B01-4D15-9A6F-84418D58480B}" sibTransId="{FC976EEA-C60B-46FC-AB87-6C98593EB46F}"/>
    <dgm:cxn modelId="{622EE145-F5E1-433C-8A0F-84355E370CCD}" srcId="{9E06B087-806F-4D73-B297-056918DB3807}" destId="{2287B18D-5753-4606-96E2-F86EEC1A87A5}" srcOrd="10" destOrd="0" parTransId="{32BB1966-983B-4CB2-BBB8-27768F072740}" sibTransId="{6D50AA25-DDC3-450D-B730-086601537E66}"/>
    <dgm:cxn modelId="{9D84AD46-B00D-44CB-BE2E-5D87834315FD}" srcId="{9E06B087-806F-4D73-B297-056918DB3807}" destId="{EC71CC51-2784-4778-99AA-9A6EB5ED6023}" srcOrd="3" destOrd="0" parTransId="{FDEA56A4-98C1-4F2C-914F-96A8E8AAB128}" sibTransId="{11AD3576-39B3-405B-91E7-83156C6C817D}"/>
    <dgm:cxn modelId="{ED0A9679-56C3-4A6F-8D83-A902D1B3E666}" type="presOf" srcId="{EC71CC51-2784-4778-99AA-9A6EB5ED6023}" destId="{8581D9A6-9288-43D4-997D-BB4856B5C7E0}" srcOrd="0" destOrd="0" presId="urn:microsoft.com/office/officeart/2008/layout/LinedList"/>
    <dgm:cxn modelId="{EB6FC884-170E-445D-9E71-C2802517B74F}" type="presOf" srcId="{9E06B087-806F-4D73-B297-056918DB3807}" destId="{F497AC39-62E8-4249-8AEB-06F450C82C14}" srcOrd="0" destOrd="0" presId="urn:microsoft.com/office/officeart/2008/layout/LinedList"/>
    <dgm:cxn modelId="{900A4386-F162-42EF-A402-EB6F4751D9F0}" type="presOf" srcId="{D0D9F882-13F3-4E2E-819F-4C07CE276B5C}" destId="{EE1C8068-3037-4A9F-84F1-E8D0BBBF9C5A}" srcOrd="0" destOrd="0" presId="urn:microsoft.com/office/officeart/2008/layout/LinedList"/>
    <dgm:cxn modelId="{C7511A8A-7986-4E0F-913C-EAD18C5E28A2}" srcId="{9E06B087-806F-4D73-B297-056918DB3807}" destId="{BE9899DF-40F6-4410-BEE2-3AD4E87B82EE}" srcOrd="2" destOrd="0" parTransId="{B0440A0B-00DD-4446-B850-D198B2F0D0CA}" sibTransId="{43FAF0AA-43BC-4E7F-8F7B-CC4E9903E3BE}"/>
    <dgm:cxn modelId="{8941FA8A-DD2B-43BA-A22E-D3CC5C46C64E}" srcId="{9E06B087-806F-4D73-B297-056918DB3807}" destId="{E4A859E7-33FC-4140-A6CF-138F368C43DA}" srcOrd="1" destOrd="0" parTransId="{65EFE8E8-2C2A-4937-876C-F644FBF7B470}" sibTransId="{A5A20085-C70D-484C-AFE4-974E05241E25}"/>
    <dgm:cxn modelId="{0CF385A9-5AF2-4014-A9BC-8A403DEF8C72}" srcId="{9E06B087-806F-4D73-B297-056918DB3807}" destId="{29D65197-9687-43B9-A996-23B700EE2787}" srcOrd="9" destOrd="0" parTransId="{372E9099-F983-49DE-A435-B9AED486E5C7}" sibTransId="{76A6228F-E15C-4A45-B766-7EC89B83738D}"/>
    <dgm:cxn modelId="{8C7DC7AC-9A77-463A-945D-FF47758E8B61}" type="presOf" srcId="{E4A859E7-33FC-4140-A6CF-138F368C43DA}" destId="{2D04039B-04C1-4F29-B0E8-C70F3857CC51}" srcOrd="0" destOrd="0" presId="urn:microsoft.com/office/officeart/2008/layout/LinedList"/>
    <dgm:cxn modelId="{9F779BB1-EA77-436B-8734-23CCEB655507}" type="presOf" srcId="{76004B76-94C7-41F1-9D66-C209B2DCCCAD}" destId="{E925E139-E44B-4214-BEE5-76B4AC966B1E}" srcOrd="0" destOrd="0" presId="urn:microsoft.com/office/officeart/2008/layout/LinedList"/>
    <dgm:cxn modelId="{39BF95C2-C7BB-4F87-83E6-A18C7E59BBC6}" type="presOf" srcId="{826B0EF3-EA3B-4179-BAC9-37543DC16F15}" destId="{9A6FF690-F967-4803-886C-99EB1034FA09}" srcOrd="0" destOrd="0" presId="urn:microsoft.com/office/officeart/2008/layout/LinedList"/>
    <dgm:cxn modelId="{F608B5CF-AA92-4F90-BC40-7BE2ABFDFD77}" type="presOf" srcId="{BE9899DF-40F6-4410-BEE2-3AD4E87B82EE}" destId="{C0E02C77-3B8F-4979-B200-D39D41D4B13C}" srcOrd="0" destOrd="0" presId="urn:microsoft.com/office/officeart/2008/layout/LinedList"/>
    <dgm:cxn modelId="{2DA0E6D0-DF52-4533-88F9-B3FFDFAA633A}" type="presOf" srcId="{2287B18D-5753-4606-96E2-F86EEC1A87A5}" destId="{A705D72A-AB76-4FDB-9337-F98D6DFC799B}" srcOrd="0" destOrd="0" presId="urn:microsoft.com/office/officeart/2008/layout/LinedList"/>
    <dgm:cxn modelId="{767D9CDD-793A-489B-AB07-BDF2D54ABD47}" srcId="{9E06B087-806F-4D73-B297-056918DB3807}" destId="{95572408-0353-4C44-9D8A-80103E00F822}" srcOrd="5" destOrd="0" parTransId="{92A37713-FD86-4532-9010-6F581F886C19}" sibTransId="{D312357D-0A40-4C4C-9EF7-A62D652945AC}"/>
    <dgm:cxn modelId="{C66A45F2-3405-4F89-BF61-1D0307D3164D}" type="presOf" srcId="{3A5E5770-00A1-4E60-8DCB-F2E13F1A4960}" destId="{118437A3-0070-4970-A05C-05658BD392C3}" srcOrd="0" destOrd="0" presId="urn:microsoft.com/office/officeart/2008/layout/LinedList"/>
    <dgm:cxn modelId="{C5750FF6-65B7-48D2-A13E-F95DCBF7E584}" type="presOf" srcId="{95572408-0353-4C44-9D8A-80103E00F822}" destId="{25920D67-217D-425F-9F32-F9A20474D0C4}" srcOrd="0" destOrd="0" presId="urn:microsoft.com/office/officeart/2008/layout/LinedList"/>
    <dgm:cxn modelId="{47B2B8FB-D76B-4EEA-9C8E-D34563EF88BF}" srcId="{9E06B087-806F-4D73-B297-056918DB3807}" destId="{826B0EF3-EA3B-4179-BAC9-37543DC16F15}" srcOrd="4" destOrd="0" parTransId="{AEFDD6B9-D5D1-49E4-B7FB-3760CEAADF98}" sibTransId="{8CDE089C-32D5-4847-9D50-C40C2772E633}"/>
    <dgm:cxn modelId="{D48345FE-2E04-4A46-8096-6D188A34D9D3}" type="presOf" srcId="{29D65197-9687-43B9-A996-23B700EE2787}" destId="{25769C8F-E358-43AA-A502-B6958344782D}" srcOrd="0" destOrd="0" presId="urn:microsoft.com/office/officeart/2008/layout/LinedList"/>
    <dgm:cxn modelId="{2A8F59FF-0CC3-4706-82BA-D2C18874D03B}" type="presOf" srcId="{D9791D6C-47A2-46A6-A372-5F4823997209}" destId="{B0A4EA0D-2328-4CFF-B0B7-AC5BBC1C2A52}" srcOrd="0" destOrd="0" presId="urn:microsoft.com/office/officeart/2008/layout/LinedList"/>
    <dgm:cxn modelId="{2CF360B1-F452-4C89-90A9-653B63315C2D}" type="presParOf" srcId="{F497AC39-62E8-4249-8AEB-06F450C82C14}" destId="{A67E0240-6890-4EBC-9A22-EB641597F04E}" srcOrd="0" destOrd="0" presId="urn:microsoft.com/office/officeart/2008/layout/LinedList"/>
    <dgm:cxn modelId="{3249B229-C150-42AA-B58F-2AE84CCEF717}" type="presParOf" srcId="{F497AC39-62E8-4249-8AEB-06F450C82C14}" destId="{E4C84717-2D15-48C2-8C73-235C1E2FD152}" srcOrd="1" destOrd="0" presId="urn:microsoft.com/office/officeart/2008/layout/LinedList"/>
    <dgm:cxn modelId="{02649699-BC33-4068-B4E6-EF0A153D8A7F}" type="presParOf" srcId="{E4C84717-2D15-48C2-8C73-235C1E2FD152}" destId="{118437A3-0070-4970-A05C-05658BD392C3}" srcOrd="0" destOrd="0" presId="urn:microsoft.com/office/officeart/2008/layout/LinedList"/>
    <dgm:cxn modelId="{B32A4237-8D69-433E-98CA-72DD433C9B79}" type="presParOf" srcId="{E4C84717-2D15-48C2-8C73-235C1E2FD152}" destId="{295C9D3E-C91B-4767-B00C-F9FB44D7589A}" srcOrd="1" destOrd="0" presId="urn:microsoft.com/office/officeart/2008/layout/LinedList"/>
    <dgm:cxn modelId="{6B90DF43-BD94-4415-A4C7-77ABCBABA9F0}" type="presParOf" srcId="{F497AC39-62E8-4249-8AEB-06F450C82C14}" destId="{01F83747-4954-46F2-97F4-DC6C638F6F70}" srcOrd="2" destOrd="0" presId="urn:microsoft.com/office/officeart/2008/layout/LinedList"/>
    <dgm:cxn modelId="{2B0C1E20-355A-45F2-B4C2-E08617BCBC69}" type="presParOf" srcId="{F497AC39-62E8-4249-8AEB-06F450C82C14}" destId="{A5E39F7C-70B0-4D37-AE0D-9AACB127A6E2}" srcOrd="3" destOrd="0" presId="urn:microsoft.com/office/officeart/2008/layout/LinedList"/>
    <dgm:cxn modelId="{3FEE68B5-FE33-4011-9013-5DF4E3F56FE6}" type="presParOf" srcId="{A5E39F7C-70B0-4D37-AE0D-9AACB127A6E2}" destId="{2D04039B-04C1-4F29-B0E8-C70F3857CC51}" srcOrd="0" destOrd="0" presId="urn:microsoft.com/office/officeart/2008/layout/LinedList"/>
    <dgm:cxn modelId="{9CE3322F-4E9C-42F2-BD03-AAE711A8ED42}" type="presParOf" srcId="{A5E39F7C-70B0-4D37-AE0D-9AACB127A6E2}" destId="{35E0C5C6-23BD-453E-BA2D-3939C0FB815D}" srcOrd="1" destOrd="0" presId="urn:microsoft.com/office/officeart/2008/layout/LinedList"/>
    <dgm:cxn modelId="{4C49F9ED-5A4B-4122-BFE8-F6F54F17A890}" type="presParOf" srcId="{F497AC39-62E8-4249-8AEB-06F450C82C14}" destId="{83E98BCD-EE5D-4B9F-B83C-53A89188B7B4}" srcOrd="4" destOrd="0" presId="urn:microsoft.com/office/officeart/2008/layout/LinedList"/>
    <dgm:cxn modelId="{6FA9C9A2-9931-4978-A940-F81FFDC08CCE}" type="presParOf" srcId="{F497AC39-62E8-4249-8AEB-06F450C82C14}" destId="{749CE7A0-97D3-4672-87C1-F8C93B1A2B18}" srcOrd="5" destOrd="0" presId="urn:microsoft.com/office/officeart/2008/layout/LinedList"/>
    <dgm:cxn modelId="{37433950-A4B1-4D9C-A787-384F24803F03}" type="presParOf" srcId="{749CE7A0-97D3-4672-87C1-F8C93B1A2B18}" destId="{C0E02C77-3B8F-4979-B200-D39D41D4B13C}" srcOrd="0" destOrd="0" presId="urn:microsoft.com/office/officeart/2008/layout/LinedList"/>
    <dgm:cxn modelId="{0E49D0D6-C12C-4522-886A-D65E5403D202}" type="presParOf" srcId="{749CE7A0-97D3-4672-87C1-F8C93B1A2B18}" destId="{15B923B3-2E0B-4A8C-AA29-2BF4D158E2A8}" srcOrd="1" destOrd="0" presId="urn:microsoft.com/office/officeart/2008/layout/LinedList"/>
    <dgm:cxn modelId="{8F25DCAC-C4AB-457F-9613-AE3D1B9ACB58}" type="presParOf" srcId="{F497AC39-62E8-4249-8AEB-06F450C82C14}" destId="{6BEB7672-8C66-4C38-AA26-B419B3F4DED7}" srcOrd="6" destOrd="0" presId="urn:microsoft.com/office/officeart/2008/layout/LinedList"/>
    <dgm:cxn modelId="{8E74D8DE-F0CD-467A-8FE4-EA448482F30F}" type="presParOf" srcId="{F497AC39-62E8-4249-8AEB-06F450C82C14}" destId="{BC8447E1-1F4C-46B9-A782-0965C0980E74}" srcOrd="7" destOrd="0" presId="urn:microsoft.com/office/officeart/2008/layout/LinedList"/>
    <dgm:cxn modelId="{7A2BEF14-EAEB-46FE-BE47-6577001707AA}" type="presParOf" srcId="{BC8447E1-1F4C-46B9-A782-0965C0980E74}" destId="{8581D9A6-9288-43D4-997D-BB4856B5C7E0}" srcOrd="0" destOrd="0" presId="urn:microsoft.com/office/officeart/2008/layout/LinedList"/>
    <dgm:cxn modelId="{F969CD24-2E7E-407D-A5F4-18C475A750EE}" type="presParOf" srcId="{BC8447E1-1F4C-46B9-A782-0965C0980E74}" destId="{71255C85-2826-44D7-B664-A7DC7C2BAE91}" srcOrd="1" destOrd="0" presId="urn:microsoft.com/office/officeart/2008/layout/LinedList"/>
    <dgm:cxn modelId="{475809B5-9465-4E1F-A6A7-6EE013CCBEEE}" type="presParOf" srcId="{F497AC39-62E8-4249-8AEB-06F450C82C14}" destId="{ED95ABC3-D84E-4736-AC6E-66313BA322F6}" srcOrd="8" destOrd="0" presId="urn:microsoft.com/office/officeart/2008/layout/LinedList"/>
    <dgm:cxn modelId="{59781ACC-3E31-4519-A515-0E2360B9DB50}" type="presParOf" srcId="{F497AC39-62E8-4249-8AEB-06F450C82C14}" destId="{BD62D0D0-DB7B-4C72-8AD6-5E486E78187D}" srcOrd="9" destOrd="0" presId="urn:microsoft.com/office/officeart/2008/layout/LinedList"/>
    <dgm:cxn modelId="{7EB62F0A-10F3-4A0A-BD0D-78E90F232224}" type="presParOf" srcId="{BD62D0D0-DB7B-4C72-8AD6-5E486E78187D}" destId="{9A6FF690-F967-4803-886C-99EB1034FA09}" srcOrd="0" destOrd="0" presId="urn:microsoft.com/office/officeart/2008/layout/LinedList"/>
    <dgm:cxn modelId="{F88EED87-6029-4790-914C-4CBEA3F6A7A9}" type="presParOf" srcId="{BD62D0D0-DB7B-4C72-8AD6-5E486E78187D}" destId="{3A505166-B5DC-42D2-9211-8BB9461F9470}" srcOrd="1" destOrd="0" presId="urn:microsoft.com/office/officeart/2008/layout/LinedList"/>
    <dgm:cxn modelId="{D808D1AF-C9C7-4B90-92C0-8E53FAE41F4C}" type="presParOf" srcId="{F497AC39-62E8-4249-8AEB-06F450C82C14}" destId="{FB02AD6A-1D39-495D-9692-6E50DEB13714}" srcOrd="10" destOrd="0" presId="urn:microsoft.com/office/officeart/2008/layout/LinedList"/>
    <dgm:cxn modelId="{0454C257-1662-403D-A14D-9C41FE35C170}" type="presParOf" srcId="{F497AC39-62E8-4249-8AEB-06F450C82C14}" destId="{7F1A9C34-1E4A-47D5-92F9-39C64819720A}" srcOrd="11" destOrd="0" presId="urn:microsoft.com/office/officeart/2008/layout/LinedList"/>
    <dgm:cxn modelId="{5A308882-0004-46D1-8F18-1C8EF5D77CB1}" type="presParOf" srcId="{7F1A9C34-1E4A-47D5-92F9-39C64819720A}" destId="{25920D67-217D-425F-9F32-F9A20474D0C4}" srcOrd="0" destOrd="0" presId="urn:microsoft.com/office/officeart/2008/layout/LinedList"/>
    <dgm:cxn modelId="{17A6F42E-E80C-41F3-AB7F-B1730494239B}" type="presParOf" srcId="{7F1A9C34-1E4A-47D5-92F9-39C64819720A}" destId="{B6C49DEE-6643-4D50-88BE-738B3E787153}" srcOrd="1" destOrd="0" presId="urn:microsoft.com/office/officeart/2008/layout/LinedList"/>
    <dgm:cxn modelId="{9278C244-9920-44F2-9D3E-3B485F5F720A}" type="presParOf" srcId="{F497AC39-62E8-4249-8AEB-06F450C82C14}" destId="{1952A4D0-366B-4254-AC48-2818B789F97F}" srcOrd="12" destOrd="0" presId="urn:microsoft.com/office/officeart/2008/layout/LinedList"/>
    <dgm:cxn modelId="{691B4E5D-7D8F-4665-B304-141FC483FA41}" type="presParOf" srcId="{F497AC39-62E8-4249-8AEB-06F450C82C14}" destId="{6A20E5F6-DAA2-4828-9969-6D4358BC4105}" srcOrd="13" destOrd="0" presId="urn:microsoft.com/office/officeart/2008/layout/LinedList"/>
    <dgm:cxn modelId="{01F29B1A-D062-4A50-8220-D6B39E003C2A}" type="presParOf" srcId="{6A20E5F6-DAA2-4828-9969-6D4358BC4105}" destId="{B0A4EA0D-2328-4CFF-B0B7-AC5BBC1C2A52}" srcOrd="0" destOrd="0" presId="urn:microsoft.com/office/officeart/2008/layout/LinedList"/>
    <dgm:cxn modelId="{6E8A371A-217E-40EC-B1F2-9D60F0651F39}" type="presParOf" srcId="{6A20E5F6-DAA2-4828-9969-6D4358BC4105}" destId="{7C21E2D0-F1B5-4382-8488-C17E7DF1B68E}" srcOrd="1" destOrd="0" presId="urn:microsoft.com/office/officeart/2008/layout/LinedList"/>
    <dgm:cxn modelId="{86BDBF63-F3A9-47BB-BBC8-6E519F236ABD}" type="presParOf" srcId="{F497AC39-62E8-4249-8AEB-06F450C82C14}" destId="{980C6320-94A2-43E9-BBD4-B2BB336FE0F5}" srcOrd="14" destOrd="0" presId="urn:microsoft.com/office/officeart/2008/layout/LinedList"/>
    <dgm:cxn modelId="{DF95245E-16A2-45CC-BEB0-065CEA96B118}" type="presParOf" srcId="{F497AC39-62E8-4249-8AEB-06F450C82C14}" destId="{55EF28D5-A908-4622-A894-7BFCB89206EB}" srcOrd="15" destOrd="0" presId="urn:microsoft.com/office/officeart/2008/layout/LinedList"/>
    <dgm:cxn modelId="{F07495E8-D8AE-4DB6-B7BC-E9C817D20CBD}" type="presParOf" srcId="{55EF28D5-A908-4622-A894-7BFCB89206EB}" destId="{EE1C8068-3037-4A9F-84F1-E8D0BBBF9C5A}" srcOrd="0" destOrd="0" presId="urn:microsoft.com/office/officeart/2008/layout/LinedList"/>
    <dgm:cxn modelId="{3494AD74-77F6-44A3-ACBA-883CD671C981}" type="presParOf" srcId="{55EF28D5-A908-4622-A894-7BFCB89206EB}" destId="{0E75310A-362D-4F23-ACF4-2F0FD515A7F2}" srcOrd="1" destOrd="0" presId="urn:microsoft.com/office/officeart/2008/layout/LinedList"/>
    <dgm:cxn modelId="{9E9AADB2-6AE9-45C1-A8D4-CA3FF29FDFD4}" type="presParOf" srcId="{F497AC39-62E8-4249-8AEB-06F450C82C14}" destId="{D38079B2-666C-427E-910B-663432B863F9}" srcOrd="16" destOrd="0" presId="urn:microsoft.com/office/officeart/2008/layout/LinedList"/>
    <dgm:cxn modelId="{D9F5E23E-1A2C-4BB9-AC75-1D1E867CE43A}" type="presParOf" srcId="{F497AC39-62E8-4249-8AEB-06F450C82C14}" destId="{6CC3CB5C-DD68-4EF6-AF76-EB657DC0E972}" srcOrd="17" destOrd="0" presId="urn:microsoft.com/office/officeart/2008/layout/LinedList"/>
    <dgm:cxn modelId="{9D03B814-A12F-4594-AB5D-561A91C0EBD0}" type="presParOf" srcId="{6CC3CB5C-DD68-4EF6-AF76-EB657DC0E972}" destId="{E925E139-E44B-4214-BEE5-76B4AC966B1E}" srcOrd="0" destOrd="0" presId="urn:microsoft.com/office/officeart/2008/layout/LinedList"/>
    <dgm:cxn modelId="{790760A7-CB3E-4DB3-8DEF-1A25CD81C391}" type="presParOf" srcId="{6CC3CB5C-DD68-4EF6-AF76-EB657DC0E972}" destId="{071263AE-DB77-40D4-BA6D-D3B9AD7BA398}" srcOrd="1" destOrd="0" presId="urn:microsoft.com/office/officeart/2008/layout/LinedList"/>
    <dgm:cxn modelId="{20FA688A-E2EF-46C0-9862-5A7391A7AD92}" type="presParOf" srcId="{F497AC39-62E8-4249-8AEB-06F450C82C14}" destId="{D8F65CD4-6700-4FB7-AF20-0572DE15B0FB}" srcOrd="18" destOrd="0" presId="urn:microsoft.com/office/officeart/2008/layout/LinedList"/>
    <dgm:cxn modelId="{956BEB0B-FB02-4727-BDDF-34D93CBE6ADC}" type="presParOf" srcId="{F497AC39-62E8-4249-8AEB-06F450C82C14}" destId="{2AB6204B-A7E6-4B21-9EBC-12A8035C93B8}" srcOrd="19" destOrd="0" presId="urn:microsoft.com/office/officeart/2008/layout/LinedList"/>
    <dgm:cxn modelId="{970EC4CA-63A6-43F0-B5DC-F2287E7FD160}" type="presParOf" srcId="{2AB6204B-A7E6-4B21-9EBC-12A8035C93B8}" destId="{25769C8F-E358-43AA-A502-B6958344782D}" srcOrd="0" destOrd="0" presId="urn:microsoft.com/office/officeart/2008/layout/LinedList"/>
    <dgm:cxn modelId="{C24DC07F-E3F7-44EC-B5B9-53A5B784E2A9}" type="presParOf" srcId="{2AB6204B-A7E6-4B21-9EBC-12A8035C93B8}" destId="{367419AC-F870-4CDE-9D63-AC5107C9FD5F}" srcOrd="1" destOrd="0" presId="urn:microsoft.com/office/officeart/2008/layout/LinedList"/>
    <dgm:cxn modelId="{F759A56E-1FF9-4131-A4BF-2B0FBAADABB1}" type="presParOf" srcId="{F497AC39-62E8-4249-8AEB-06F450C82C14}" destId="{974F2FFB-5E2B-4149-AC01-2E44B9967D55}" srcOrd="20" destOrd="0" presId="urn:microsoft.com/office/officeart/2008/layout/LinedList"/>
    <dgm:cxn modelId="{226CB45A-6FC1-41F4-A653-328C3D4FB4FD}" type="presParOf" srcId="{F497AC39-62E8-4249-8AEB-06F450C82C14}" destId="{8E63C899-98BF-4445-9D25-810529ECCCC0}" srcOrd="21" destOrd="0" presId="urn:microsoft.com/office/officeart/2008/layout/LinedList"/>
    <dgm:cxn modelId="{A4838EAA-0FA6-4F7C-A995-6D50FB4E0607}" type="presParOf" srcId="{8E63C899-98BF-4445-9D25-810529ECCCC0}" destId="{A705D72A-AB76-4FDB-9337-F98D6DFC799B}" srcOrd="0" destOrd="0" presId="urn:microsoft.com/office/officeart/2008/layout/LinedList"/>
    <dgm:cxn modelId="{EC3CD2BE-3036-4025-9D92-07FA80F44A6D}" type="presParOf" srcId="{8E63C899-98BF-4445-9D25-810529ECCCC0}" destId="{AA1B18A8-FB96-4D95-9CE4-40E9BBC87A20}"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EA0B479-6B0B-4657-8F70-4F4714E233E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8D7D541-43CE-47F0-9382-554A68596426}">
      <dgm:prSet/>
      <dgm:spPr/>
      <dgm:t>
        <a:bodyPr/>
        <a:lstStyle/>
        <a:p>
          <a:r>
            <a:rPr lang="en-GB"/>
            <a:t>PSHCE programme</a:t>
          </a:r>
          <a:endParaRPr lang="en-US"/>
        </a:p>
      </dgm:t>
    </dgm:pt>
    <dgm:pt modelId="{D3516727-EA01-47CE-9A93-E80B83FACD68}" type="parTrans" cxnId="{E023853D-1B31-4E2F-909C-EBC8B40D0989}">
      <dgm:prSet/>
      <dgm:spPr/>
      <dgm:t>
        <a:bodyPr/>
        <a:lstStyle/>
        <a:p>
          <a:endParaRPr lang="en-US"/>
        </a:p>
      </dgm:t>
    </dgm:pt>
    <dgm:pt modelId="{2D708D32-6A91-4DF8-B942-9C90F2D182AC}" type="sibTrans" cxnId="{E023853D-1B31-4E2F-909C-EBC8B40D0989}">
      <dgm:prSet/>
      <dgm:spPr/>
      <dgm:t>
        <a:bodyPr/>
        <a:lstStyle/>
        <a:p>
          <a:endParaRPr lang="en-US"/>
        </a:p>
      </dgm:t>
    </dgm:pt>
    <dgm:pt modelId="{42AD704D-6281-4384-B4C9-E2504EE6237D}">
      <dgm:prSet/>
      <dgm:spPr/>
      <dgm:t>
        <a:bodyPr/>
        <a:lstStyle/>
        <a:p>
          <a:r>
            <a:rPr lang="en-GB"/>
            <a:t>PE &amp; Fitness</a:t>
          </a:r>
          <a:endParaRPr lang="en-US"/>
        </a:p>
      </dgm:t>
    </dgm:pt>
    <dgm:pt modelId="{8E673A79-E181-453C-8E4D-1F0D55B1F3B0}" type="parTrans" cxnId="{7C30E111-7002-4664-8C63-C3FDEE6FB3A1}">
      <dgm:prSet/>
      <dgm:spPr/>
      <dgm:t>
        <a:bodyPr/>
        <a:lstStyle/>
        <a:p>
          <a:endParaRPr lang="en-US"/>
        </a:p>
      </dgm:t>
    </dgm:pt>
    <dgm:pt modelId="{339D22B7-D3CF-4875-934E-168E74D925F3}" type="sibTrans" cxnId="{7C30E111-7002-4664-8C63-C3FDEE6FB3A1}">
      <dgm:prSet/>
      <dgm:spPr/>
      <dgm:t>
        <a:bodyPr/>
        <a:lstStyle/>
        <a:p>
          <a:endParaRPr lang="en-US"/>
        </a:p>
      </dgm:t>
    </dgm:pt>
    <dgm:pt modelId="{D5890DEA-72E9-49A4-817A-48B2B43905EC}">
      <dgm:prSet/>
      <dgm:spPr/>
      <dgm:t>
        <a:bodyPr/>
        <a:lstStyle/>
        <a:p>
          <a:r>
            <a:rPr lang="en-GB"/>
            <a:t>Healthy Lifestyles</a:t>
          </a:r>
          <a:endParaRPr lang="en-US"/>
        </a:p>
      </dgm:t>
    </dgm:pt>
    <dgm:pt modelId="{BA8D8D1E-5376-4307-B1B4-95E185B08188}" type="parTrans" cxnId="{40D15DE0-897B-479A-9250-4B9CCF50E529}">
      <dgm:prSet/>
      <dgm:spPr/>
      <dgm:t>
        <a:bodyPr/>
        <a:lstStyle/>
        <a:p>
          <a:endParaRPr lang="en-US"/>
        </a:p>
      </dgm:t>
    </dgm:pt>
    <dgm:pt modelId="{55F6A685-1B36-41F0-8CA0-66B459AF91A0}" type="sibTrans" cxnId="{40D15DE0-897B-479A-9250-4B9CCF50E529}">
      <dgm:prSet/>
      <dgm:spPr/>
      <dgm:t>
        <a:bodyPr/>
        <a:lstStyle/>
        <a:p>
          <a:endParaRPr lang="en-US"/>
        </a:p>
      </dgm:t>
    </dgm:pt>
    <dgm:pt modelId="{F094D9A9-0CBF-4343-A4CD-DF0CBDA5A33C}">
      <dgm:prSet/>
      <dgm:spPr/>
      <dgm:t>
        <a:bodyPr/>
        <a:lstStyle/>
        <a:p>
          <a:r>
            <a:rPr lang="en-GB"/>
            <a:t>Talking to others e.g. Wellbeing Ambassadors</a:t>
          </a:r>
          <a:endParaRPr lang="en-US"/>
        </a:p>
      </dgm:t>
    </dgm:pt>
    <dgm:pt modelId="{D710E274-1F2E-42D2-AC08-B1EF07ADD36E}" type="parTrans" cxnId="{FE8DD85E-F488-4915-AAE8-DF7754116AAC}">
      <dgm:prSet/>
      <dgm:spPr/>
      <dgm:t>
        <a:bodyPr/>
        <a:lstStyle/>
        <a:p>
          <a:endParaRPr lang="en-US"/>
        </a:p>
      </dgm:t>
    </dgm:pt>
    <dgm:pt modelId="{37167993-EE2A-4EF4-8CEE-7EAA7FF97321}" type="sibTrans" cxnId="{FE8DD85E-F488-4915-AAE8-DF7754116AAC}">
      <dgm:prSet/>
      <dgm:spPr/>
      <dgm:t>
        <a:bodyPr/>
        <a:lstStyle/>
        <a:p>
          <a:endParaRPr lang="en-US"/>
        </a:p>
      </dgm:t>
    </dgm:pt>
    <dgm:pt modelId="{9327E2F7-A448-4844-9EBB-9351CB93B3C6}">
      <dgm:prSet/>
      <dgm:spPr/>
      <dgm:t>
        <a:bodyPr/>
        <a:lstStyle/>
        <a:p>
          <a:r>
            <a:rPr lang="en-GB"/>
            <a:t>Pastoral Team – Form Tutor, Year Leader and Pastoral Assistant  </a:t>
          </a:r>
          <a:endParaRPr lang="en-US"/>
        </a:p>
      </dgm:t>
    </dgm:pt>
    <dgm:pt modelId="{2617B917-F1DE-4DFF-A8CA-94BDCA61B34E}" type="parTrans" cxnId="{731829E4-460C-41B1-A71A-2537DC39961C}">
      <dgm:prSet/>
      <dgm:spPr/>
      <dgm:t>
        <a:bodyPr/>
        <a:lstStyle/>
        <a:p>
          <a:endParaRPr lang="en-US"/>
        </a:p>
      </dgm:t>
    </dgm:pt>
    <dgm:pt modelId="{1521DB76-7912-412C-BF39-5E53B096B479}" type="sibTrans" cxnId="{731829E4-460C-41B1-A71A-2537DC39961C}">
      <dgm:prSet/>
      <dgm:spPr/>
      <dgm:t>
        <a:bodyPr/>
        <a:lstStyle/>
        <a:p>
          <a:endParaRPr lang="en-US"/>
        </a:p>
      </dgm:t>
    </dgm:pt>
    <dgm:pt modelId="{3CD0A9CF-E3B3-41B6-A0BA-487F3A8E1BDD}">
      <dgm:prSet/>
      <dgm:spPr/>
      <dgm:t>
        <a:bodyPr/>
        <a:lstStyle/>
        <a:p>
          <a:r>
            <a:rPr lang="en-GB"/>
            <a:t>MHST Team</a:t>
          </a:r>
          <a:endParaRPr lang="en-US"/>
        </a:p>
      </dgm:t>
    </dgm:pt>
    <dgm:pt modelId="{0A9F5E98-9BC1-49F7-B42E-6F21BFFBDBA5}" type="parTrans" cxnId="{B550E118-287F-4707-9B89-505BF87FA747}">
      <dgm:prSet/>
      <dgm:spPr/>
      <dgm:t>
        <a:bodyPr/>
        <a:lstStyle/>
        <a:p>
          <a:endParaRPr lang="en-US"/>
        </a:p>
      </dgm:t>
    </dgm:pt>
    <dgm:pt modelId="{7A09BA78-152A-48C7-A335-2DE21F968561}" type="sibTrans" cxnId="{B550E118-287F-4707-9B89-505BF87FA747}">
      <dgm:prSet/>
      <dgm:spPr/>
      <dgm:t>
        <a:bodyPr/>
        <a:lstStyle/>
        <a:p>
          <a:endParaRPr lang="en-US"/>
        </a:p>
      </dgm:t>
    </dgm:pt>
    <dgm:pt modelId="{38148AE7-AABE-494E-B872-62D6F604A946}">
      <dgm:prSet/>
      <dgm:spPr/>
      <dgm:t>
        <a:bodyPr/>
        <a:lstStyle/>
        <a:p>
          <a:r>
            <a:rPr lang="en-GB"/>
            <a:t>School Nurse</a:t>
          </a:r>
          <a:endParaRPr lang="en-US"/>
        </a:p>
      </dgm:t>
    </dgm:pt>
    <dgm:pt modelId="{2F725EE2-CBC9-43E7-9EA1-98814BD4901D}" type="parTrans" cxnId="{DB6D965E-D5F8-4FCF-B0D4-6A8433C87236}">
      <dgm:prSet/>
      <dgm:spPr/>
      <dgm:t>
        <a:bodyPr/>
        <a:lstStyle/>
        <a:p>
          <a:endParaRPr lang="en-US"/>
        </a:p>
      </dgm:t>
    </dgm:pt>
    <dgm:pt modelId="{88733206-B031-4869-BD69-160A52734DF6}" type="sibTrans" cxnId="{DB6D965E-D5F8-4FCF-B0D4-6A8433C87236}">
      <dgm:prSet/>
      <dgm:spPr/>
      <dgm:t>
        <a:bodyPr/>
        <a:lstStyle/>
        <a:p>
          <a:endParaRPr lang="en-US"/>
        </a:p>
      </dgm:t>
    </dgm:pt>
    <dgm:pt modelId="{31CB6FBF-FA89-44E0-8C76-1D64EECE3C07}">
      <dgm:prSet/>
      <dgm:spPr/>
      <dgm:t>
        <a:bodyPr/>
        <a:lstStyle/>
        <a:p>
          <a:r>
            <a:rPr lang="en-GB"/>
            <a:t>School Counsellor (by referral from Pastoral Team)</a:t>
          </a:r>
          <a:endParaRPr lang="en-US"/>
        </a:p>
      </dgm:t>
    </dgm:pt>
    <dgm:pt modelId="{F7EE9397-5EC3-4DA4-B025-E29EE97B05BD}" type="parTrans" cxnId="{8FB42A99-AE34-4B30-B8BA-A67E2F79EFEC}">
      <dgm:prSet/>
      <dgm:spPr/>
      <dgm:t>
        <a:bodyPr/>
        <a:lstStyle/>
        <a:p>
          <a:endParaRPr lang="en-US"/>
        </a:p>
      </dgm:t>
    </dgm:pt>
    <dgm:pt modelId="{E33DADC0-1B35-4A4A-AFF7-492329D5E463}" type="sibTrans" cxnId="{8FB42A99-AE34-4B30-B8BA-A67E2F79EFEC}">
      <dgm:prSet/>
      <dgm:spPr/>
      <dgm:t>
        <a:bodyPr/>
        <a:lstStyle/>
        <a:p>
          <a:endParaRPr lang="en-US"/>
        </a:p>
      </dgm:t>
    </dgm:pt>
    <dgm:pt modelId="{E82F5FBD-DB12-46A9-9D67-8EE1222B79C3}">
      <dgm:prSet/>
      <dgm:spPr/>
      <dgm:t>
        <a:bodyPr/>
        <a:lstStyle/>
        <a:p>
          <a:r>
            <a:rPr lang="en-GB"/>
            <a:t>External Agencies Referrals</a:t>
          </a:r>
          <a:endParaRPr lang="en-US"/>
        </a:p>
      </dgm:t>
    </dgm:pt>
    <dgm:pt modelId="{358AEF97-6520-4686-8331-60136067AC2C}" type="parTrans" cxnId="{C6E6DB02-A295-4C54-8F99-7DDA9BDB0742}">
      <dgm:prSet/>
      <dgm:spPr/>
      <dgm:t>
        <a:bodyPr/>
        <a:lstStyle/>
        <a:p>
          <a:endParaRPr lang="en-US"/>
        </a:p>
      </dgm:t>
    </dgm:pt>
    <dgm:pt modelId="{290AF5EB-1C23-48DB-9CF2-8A6CD0E3A62B}" type="sibTrans" cxnId="{C6E6DB02-A295-4C54-8F99-7DDA9BDB0742}">
      <dgm:prSet/>
      <dgm:spPr/>
      <dgm:t>
        <a:bodyPr/>
        <a:lstStyle/>
        <a:p>
          <a:endParaRPr lang="en-US"/>
        </a:p>
      </dgm:t>
    </dgm:pt>
    <dgm:pt modelId="{AE3769F6-C94A-44BC-BAFF-64FF72EC2534}" type="pres">
      <dgm:prSet presAssocID="{CEA0B479-6B0B-4657-8F70-4F4714E233E0}" presName="vert0" presStyleCnt="0">
        <dgm:presLayoutVars>
          <dgm:dir/>
          <dgm:animOne val="branch"/>
          <dgm:animLvl val="lvl"/>
        </dgm:presLayoutVars>
      </dgm:prSet>
      <dgm:spPr/>
    </dgm:pt>
    <dgm:pt modelId="{2E21EDB7-1716-4A37-9E7C-4F5097721D71}" type="pres">
      <dgm:prSet presAssocID="{F8D7D541-43CE-47F0-9382-554A68596426}" presName="thickLine" presStyleLbl="alignNode1" presStyleIdx="0" presStyleCnt="9"/>
      <dgm:spPr/>
    </dgm:pt>
    <dgm:pt modelId="{9D04B6AD-3D24-4590-9D35-D41A044EF6E1}" type="pres">
      <dgm:prSet presAssocID="{F8D7D541-43CE-47F0-9382-554A68596426}" presName="horz1" presStyleCnt="0"/>
      <dgm:spPr/>
    </dgm:pt>
    <dgm:pt modelId="{66BF1B0D-8233-485C-94D1-971D41DAFCEB}" type="pres">
      <dgm:prSet presAssocID="{F8D7D541-43CE-47F0-9382-554A68596426}" presName="tx1" presStyleLbl="revTx" presStyleIdx="0" presStyleCnt="9"/>
      <dgm:spPr/>
    </dgm:pt>
    <dgm:pt modelId="{3183E490-7EC4-4283-9D1B-98452E26F35C}" type="pres">
      <dgm:prSet presAssocID="{F8D7D541-43CE-47F0-9382-554A68596426}" presName="vert1" presStyleCnt="0"/>
      <dgm:spPr/>
    </dgm:pt>
    <dgm:pt modelId="{35ED33AE-5BA3-4D80-9BB9-AA5494E73EB9}" type="pres">
      <dgm:prSet presAssocID="{42AD704D-6281-4384-B4C9-E2504EE6237D}" presName="thickLine" presStyleLbl="alignNode1" presStyleIdx="1" presStyleCnt="9"/>
      <dgm:spPr/>
    </dgm:pt>
    <dgm:pt modelId="{068853D6-A228-462D-9F4A-C5ADC417A6D2}" type="pres">
      <dgm:prSet presAssocID="{42AD704D-6281-4384-B4C9-E2504EE6237D}" presName="horz1" presStyleCnt="0"/>
      <dgm:spPr/>
    </dgm:pt>
    <dgm:pt modelId="{9CE76B60-FC71-4C95-B614-D1C02546E58F}" type="pres">
      <dgm:prSet presAssocID="{42AD704D-6281-4384-B4C9-E2504EE6237D}" presName="tx1" presStyleLbl="revTx" presStyleIdx="1" presStyleCnt="9"/>
      <dgm:spPr/>
    </dgm:pt>
    <dgm:pt modelId="{A3AA2846-43A2-4847-89A3-50BA70D91E54}" type="pres">
      <dgm:prSet presAssocID="{42AD704D-6281-4384-B4C9-E2504EE6237D}" presName="vert1" presStyleCnt="0"/>
      <dgm:spPr/>
    </dgm:pt>
    <dgm:pt modelId="{ED1CD0DA-2C07-4882-B6AB-2F87EC8B2A2C}" type="pres">
      <dgm:prSet presAssocID="{D5890DEA-72E9-49A4-817A-48B2B43905EC}" presName="thickLine" presStyleLbl="alignNode1" presStyleIdx="2" presStyleCnt="9"/>
      <dgm:spPr/>
    </dgm:pt>
    <dgm:pt modelId="{E2EA5345-1778-4CC4-9D8C-92049B7359EC}" type="pres">
      <dgm:prSet presAssocID="{D5890DEA-72E9-49A4-817A-48B2B43905EC}" presName="horz1" presStyleCnt="0"/>
      <dgm:spPr/>
    </dgm:pt>
    <dgm:pt modelId="{FCE9BB7B-3A1E-491C-8CF0-D16E4B933017}" type="pres">
      <dgm:prSet presAssocID="{D5890DEA-72E9-49A4-817A-48B2B43905EC}" presName="tx1" presStyleLbl="revTx" presStyleIdx="2" presStyleCnt="9"/>
      <dgm:spPr/>
    </dgm:pt>
    <dgm:pt modelId="{0B8274B8-5BEE-4368-8235-C7B8C1EFC165}" type="pres">
      <dgm:prSet presAssocID="{D5890DEA-72E9-49A4-817A-48B2B43905EC}" presName="vert1" presStyleCnt="0"/>
      <dgm:spPr/>
    </dgm:pt>
    <dgm:pt modelId="{AD9A54AA-225F-4FEF-BBFE-50A444F62E79}" type="pres">
      <dgm:prSet presAssocID="{F094D9A9-0CBF-4343-A4CD-DF0CBDA5A33C}" presName="thickLine" presStyleLbl="alignNode1" presStyleIdx="3" presStyleCnt="9"/>
      <dgm:spPr/>
    </dgm:pt>
    <dgm:pt modelId="{6333B13A-73EC-4FDC-8D15-2187BE3D4125}" type="pres">
      <dgm:prSet presAssocID="{F094D9A9-0CBF-4343-A4CD-DF0CBDA5A33C}" presName="horz1" presStyleCnt="0"/>
      <dgm:spPr/>
    </dgm:pt>
    <dgm:pt modelId="{E0B8DFB5-C9C0-4474-B7B6-9E5E4139CDFE}" type="pres">
      <dgm:prSet presAssocID="{F094D9A9-0CBF-4343-A4CD-DF0CBDA5A33C}" presName="tx1" presStyleLbl="revTx" presStyleIdx="3" presStyleCnt="9"/>
      <dgm:spPr/>
    </dgm:pt>
    <dgm:pt modelId="{B1666208-A9BD-452F-88DB-8F4FB19FBDAE}" type="pres">
      <dgm:prSet presAssocID="{F094D9A9-0CBF-4343-A4CD-DF0CBDA5A33C}" presName="vert1" presStyleCnt="0"/>
      <dgm:spPr/>
    </dgm:pt>
    <dgm:pt modelId="{93900C2B-B6F8-4D1C-88C5-2E9394CB93F5}" type="pres">
      <dgm:prSet presAssocID="{9327E2F7-A448-4844-9EBB-9351CB93B3C6}" presName="thickLine" presStyleLbl="alignNode1" presStyleIdx="4" presStyleCnt="9"/>
      <dgm:spPr/>
    </dgm:pt>
    <dgm:pt modelId="{6E96C311-F29D-4661-B468-877C84BED50B}" type="pres">
      <dgm:prSet presAssocID="{9327E2F7-A448-4844-9EBB-9351CB93B3C6}" presName="horz1" presStyleCnt="0"/>
      <dgm:spPr/>
    </dgm:pt>
    <dgm:pt modelId="{6E2D1310-7D6D-40DE-AB0C-2FE29B3E6288}" type="pres">
      <dgm:prSet presAssocID="{9327E2F7-A448-4844-9EBB-9351CB93B3C6}" presName="tx1" presStyleLbl="revTx" presStyleIdx="4" presStyleCnt="9"/>
      <dgm:spPr/>
    </dgm:pt>
    <dgm:pt modelId="{9F2232E8-BC1E-4724-9C1C-CB18F9755C87}" type="pres">
      <dgm:prSet presAssocID="{9327E2F7-A448-4844-9EBB-9351CB93B3C6}" presName="vert1" presStyleCnt="0"/>
      <dgm:spPr/>
    </dgm:pt>
    <dgm:pt modelId="{8497B374-486E-4274-8FE4-8F8D9BBB452D}" type="pres">
      <dgm:prSet presAssocID="{3CD0A9CF-E3B3-41B6-A0BA-487F3A8E1BDD}" presName="thickLine" presStyleLbl="alignNode1" presStyleIdx="5" presStyleCnt="9"/>
      <dgm:spPr/>
    </dgm:pt>
    <dgm:pt modelId="{9AEA80CF-658F-4934-B877-B9A8D9E6527C}" type="pres">
      <dgm:prSet presAssocID="{3CD0A9CF-E3B3-41B6-A0BA-487F3A8E1BDD}" presName="horz1" presStyleCnt="0"/>
      <dgm:spPr/>
    </dgm:pt>
    <dgm:pt modelId="{826D1368-C941-41AF-85D0-C84193B70B45}" type="pres">
      <dgm:prSet presAssocID="{3CD0A9CF-E3B3-41B6-A0BA-487F3A8E1BDD}" presName="tx1" presStyleLbl="revTx" presStyleIdx="5" presStyleCnt="9"/>
      <dgm:spPr/>
    </dgm:pt>
    <dgm:pt modelId="{86D0E045-C73B-4A31-87ED-7D85DD7AB596}" type="pres">
      <dgm:prSet presAssocID="{3CD0A9CF-E3B3-41B6-A0BA-487F3A8E1BDD}" presName="vert1" presStyleCnt="0"/>
      <dgm:spPr/>
    </dgm:pt>
    <dgm:pt modelId="{7D37AB12-42AC-43A0-B99D-20C6F5684DEE}" type="pres">
      <dgm:prSet presAssocID="{38148AE7-AABE-494E-B872-62D6F604A946}" presName="thickLine" presStyleLbl="alignNode1" presStyleIdx="6" presStyleCnt="9"/>
      <dgm:spPr/>
    </dgm:pt>
    <dgm:pt modelId="{D795CDDB-D57E-4B00-9061-67AC753DC55F}" type="pres">
      <dgm:prSet presAssocID="{38148AE7-AABE-494E-B872-62D6F604A946}" presName="horz1" presStyleCnt="0"/>
      <dgm:spPr/>
    </dgm:pt>
    <dgm:pt modelId="{6125FB73-A1DA-48C3-B52B-F7D1C03BE1F4}" type="pres">
      <dgm:prSet presAssocID="{38148AE7-AABE-494E-B872-62D6F604A946}" presName="tx1" presStyleLbl="revTx" presStyleIdx="6" presStyleCnt="9"/>
      <dgm:spPr/>
    </dgm:pt>
    <dgm:pt modelId="{EF5728CE-D9AE-4D9D-BF05-45AF0392CACB}" type="pres">
      <dgm:prSet presAssocID="{38148AE7-AABE-494E-B872-62D6F604A946}" presName="vert1" presStyleCnt="0"/>
      <dgm:spPr/>
    </dgm:pt>
    <dgm:pt modelId="{97B33B2B-248C-4A49-A3B1-EF9C9B7CEFE0}" type="pres">
      <dgm:prSet presAssocID="{31CB6FBF-FA89-44E0-8C76-1D64EECE3C07}" presName="thickLine" presStyleLbl="alignNode1" presStyleIdx="7" presStyleCnt="9"/>
      <dgm:spPr/>
    </dgm:pt>
    <dgm:pt modelId="{F898CDAA-1F7E-47D3-864B-DDEF57E27ACF}" type="pres">
      <dgm:prSet presAssocID="{31CB6FBF-FA89-44E0-8C76-1D64EECE3C07}" presName="horz1" presStyleCnt="0"/>
      <dgm:spPr/>
    </dgm:pt>
    <dgm:pt modelId="{74AA8A43-ED67-4C7F-A058-57D8A5FAD9CA}" type="pres">
      <dgm:prSet presAssocID="{31CB6FBF-FA89-44E0-8C76-1D64EECE3C07}" presName="tx1" presStyleLbl="revTx" presStyleIdx="7" presStyleCnt="9"/>
      <dgm:spPr/>
    </dgm:pt>
    <dgm:pt modelId="{473AE71D-A3F0-46CE-8E77-00DB4D665809}" type="pres">
      <dgm:prSet presAssocID="{31CB6FBF-FA89-44E0-8C76-1D64EECE3C07}" presName="vert1" presStyleCnt="0"/>
      <dgm:spPr/>
    </dgm:pt>
    <dgm:pt modelId="{F6F29C6E-E896-4235-ABFE-FD7BF97FEB3C}" type="pres">
      <dgm:prSet presAssocID="{E82F5FBD-DB12-46A9-9D67-8EE1222B79C3}" presName="thickLine" presStyleLbl="alignNode1" presStyleIdx="8" presStyleCnt="9"/>
      <dgm:spPr/>
    </dgm:pt>
    <dgm:pt modelId="{8F9485D1-82EF-4F2E-A1BD-00C0F433585D}" type="pres">
      <dgm:prSet presAssocID="{E82F5FBD-DB12-46A9-9D67-8EE1222B79C3}" presName="horz1" presStyleCnt="0"/>
      <dgm:spPr/>
    </dgm:pt>
    <dgm:pt modelId="{E0337E9B-656F-465C-B81D-4D5B06EF58C8}" type="pres">
      <dgm:prSet presAssocID="{E82F5FBD-DB12-46A9-9D67-8EE1222B79C3}" presName="tx1" presStyleLbl="revTx" presStyleIdx="8" presStyleCnt="9"/>
      <dgm:spPr/>
    </dgm:pt>
    <dgm:pt modelId="{029AADAE-15C4-418F-800D-AEE4E5666400}" type="pres">
      <dgm:prSet presAssocID="{E82F5FBD-DB12-46A9-9D67-8EE1222B79C3}" presName="vert1" presStyleCnt="0"/>
      <dgm:spPr/>
    </dgm:pt>
  </dgm:ptLst>
  <dgm:cxnLst>
    <dgm:cxn modelId="{C6E6DB02-A295-4C54-8F99-7DDA9BDB0742}" srcId="{CEA0B479-6B0B-4657-8F70-4F4714E233E0}" destId="{E82F5FBD-DB12-46A9-9D67-8EE1222B79C3}" srcOrd="8" destOrd="0" parTransId="{358AEF97-6520-4686-8331-60136067AC2C}" sibTransId="{290AF5EB-1C23-48DB-9CF2-8A6CD0E3A62B}"/>
    <dgm:cxn modelId="{7C30E111-7002-4664-8C63-C3FDEE6FB3A1}" srcId="{CEA0B479-6B0B-4657-8F70-4F4714E233E0}" destId="{42AD704D-6281-4384-B4C9-E2504EE6237D}" srcOrd="1" destOrd="0" parTransId="{8E673A79-E181-453C-8E4D-1F0D55B1F3B0}" sibTransId="{339D22B7-D3CF-4875-934E-168E74D925F3}"/>
    <dgm:cxn modelId="{B550E118-287F-4707-9B89-505BF87FA747}" srcId="{CEA0B479-6B0B-4657-8F70-4F4714E233E0}" destId="{3CD0A9CF-E3B3-41B6-A0BA-487F3A8E1BDD}" srcOrd="5" destOrd="0" parTransId="{0A9F5E98-9BC1-49F7-B42E-6F21BFFBDBA5}" sibTransId="{7A09BA78-152A-48C7-A335-2DE21F968561}"/>
    <dgm:cxn modelId="{95CBBB20-2990-4CA2-9D97-2E864E1485BF}" type="presOf" srcId="{9327E2F7-A448-4844-9EBB-9351CB93B3C6}" destId="{6E2D1310-7D6D-40DE-AB0C-2FE29B3E6288}" srcOrd="0" destOrd="0" presId="urn:microsoft.com/office/officeart/2008/layout/LinedList"/>
    <dgm:cxn modelId="{E023853D-1B31-4E2F-909C-EBC8B40D0989}" srcId="{CEA0B479-6B0B-4657-8F70-4F4714E233E0}" destId="{F8D7D541-43CE-47F0-9382-554A68596426}" srcOrd="0" destOrd="0" parTransId="{D3516727-EA01-47CE-9A93-E80B83FACD68}" sibTransId="{2D708D32-6A91-4DF8-B942-9C90F2D182AC}"/>
    <dgm:cxn modelId="{DB6D965E-D5F8-4FCF-B0D4-6A8433C87236}" srcId="{CEA0B479-6B0B-4657-8F70-4F4714E233E0}" destId="{38148AE7-AABE-494E-B872-62D6F604A946}" srcOrd="6" destOrd="0" parTransId="{2F725EE2-CBC9-43E7-9EA1-98814BD4901D}" sibTransId="{88733206-B031-4869-BD69-160A52734DF6}"/>
    <dgm:cxn modelId="{FE8DD85E-F488-4915-AAE8-DF7754116AAC}" srcId="{CEA0B479-6B0B-4657-8F70-4F4714E233E0}" destId="{F094D9A9-0CBF-4343-A4CD-DF0CBDA5A33C}" srcOrd="3" destOrd="0" parTransId="{D710E274-1F2E-42D2-AC08-B1EF07ADD36E}" sibTransId="{37167993-EE2A-4EF4-8CEE-7EAA7FF97321}"/>
    <dgm:cxn modelId="{DC41BE5F-E643-475C-8F9A-E7E25EB93A2C}" type="presOf" srcId="{CEA0B479-6B0B-4657-8F70-4F4714E233E0}" destId="{AE3769F6-C94A-44BC-BAFF-64FF72EC2534}" srcOrd="0" destOrd="0" presId="urn:microsoft.com/office/officeart/2008/layout/LinedList"/>
    <dgm:cxn modelId="{E5F4BD7E-4EDE-4304-B6E6-F51C4FC1A1A8}" type="presOf" srcId="{D5890DEA-72E9-49A4-817A-48B2B43905EC}" destId="{FCE9BB7B-3A1E-491C-8CF0-D16E4B933017}" srcOrd="0" destOrd="0" presId="urn:microsoft.com/office/officeart/2008/layout/LinedList"/>
    <dgm:cxn modelId="{258DBB82-9B86-4C5A-A964-77A9C4BB366E}" type="presOf" srcId="{31CB6FBF-FA89-44E0-8C76-1D64EECE3C07}" destId="{74AA8A43-ED67-4C7F-A058-57D8A5FAD9CA}" srcOrd="0" destOrd="0" presId="urn:microsoft.com/office/officeart/2008/layout/LinedList"/>
    <dgm:cxn modelId="{8FB42A99-AE34-4B30-B8BA-A67E2F79EFEC}" srcId="{CEA0B479-6B0B-4657-8F70-4F4714E233E0}" destId="{31CB6FBF-FA89-44E0-8C76-1D64EECE3C07}" srcOrd="7" destOrd="0" parTransId="{F7EE9397-5EC3-4DA4-B025-E29EE97B05BD}" sibTransId="{E33DADC0-1B35-4A4A-AFF7-492329D5E463}"/>
    <dgm:cxn modelId="{BF7107A2-A83B-46A0-9DD4-3A8AE3DFF59D}" type="presOf" srcId="{38148AE7-AABE-494E-B872-62D6F604A946}" destId="{6125FB73-A1DA-48C3-B52B-F7D1C03BE1F4}" srcOrd="0" destOrd="0" presId="urn:microsoft.com/office/officeart/2008/layout/LinedList"/>
    <dgm:cxn modelId="{0EDE3FAC-34DC-42B7-A5FA-1EBA49651C2A}" type="presOf" srcId="{F8D7D541-43CE-47F0-9382-554A68596426}" destId="{66BF1B0D-8233-485C-94D1-971D41DAFCEB}" srcOrd="0" destOrd="0" presId="urn:microsoft.com/office/officeart/2008/layout/LinedList"/>
    <dgm:cxn modelId="{65C40CB7-27A0-45DB-87D4-3BEEBBC79972}" type="presOf" srcId="{F094D9A9-0CBF-4343-A4CD-DF0CBDA5A33C}" destId="{E0B8DFB5-C9C0-4474-B7B6-9E5E4139CDFE}" srcOrd="0" destOrd="0" presId="urn:microsoft.com/office/officeart/2008/layout/LinedList"/>
    <dgm:cxn modelId="{E82900D0-1737-4E1F-A596-990DB8BEB25A}" type="presOf" srcId="{E82F5FBD-DB12-46A9-9D67-8EE1222B79C3}" destId="{E0337E9B-656F-465C-B81D-4D5B06EF58C8}" srcOrd="0" destOrd="0" presId="urn:microsoft.com/office/officeart/2008/layout/LinedList"/>
    <dgm:cxn modelId="{AA9084DD-29C7-4138-BD18-2DFA2356BC4F}" type="presOf" srcId="{42AD704D-6281-4384-B4C9-E2504EE6237D}" destId="{9CE76B60-FC71-4C95-B614-D1C02546E58F}" srcOrd="0" destOrd="0" presId="urn:microsoft.com/office/officeart/2008/layout/LinedList"/>
    <dgm:cxn modelId="{40D15DE0-897B-479A-9250-4B9CCF50E529}" srcId="{CEA0B479-6B0B-4657-8F70-4F4714E233E0}" destId="{D5890DEA-72E9-49A4-817A-48B2B43905EC}" srcOrd="2" destOrd="0" parTransId="{BA8D8D1E-5376-4307-B1B4-95E185B08188}" sibTransId="{55F6A685-1B36-41F0-8CA0-66B459AF91A0}"/>
    <dgm:cxn modelId="{731829E4-460C-41B1-A71A-2537DC39961C}" srcId="{CEA0B479-6B0B-4657-8F70-4F4714E233E0}" destId="{9327E2F7-A448-4844-9EBB-9351CB93B3C6}" srcOrd="4" destOrd="0" parTransId="{2617B917-F1DE-4DFF-A8CA-94BDCA61B34E}" sibTransId="{1521DB76-7912-412C-BF39-5E53B096B479}"/>
    <dgm:cxn modelId="{D6DC6AED-85F5-4AD5-80D6-C559D0A0AA1C}" type="presOf" srcId="{3CD0A9CF-E3B3-41B6-A0BA-487F3A8E1BDD}" destId="{826D1368-C941-41AF-85D0-C84193B70B45}" srcOrd="0" destOrd="0" presId="urn:microsoft.com/office/officeart/2008/layout/LinedList"/>
    <dgm:cxn modelId="{9CFEEBFE-274A-4A3C-9ED4-C1F1BD23309A}" type="presParOf" srcId="{AE3769F6-C94A-44BC-BAFF-64FF72EC2534}" destId="{2E21EDB7-1716-4A37-9E7C-4F5097721D71}" srcOrd="0" destOrd="0" presId="urn:microsoft.com/office/officeart/2008/layout/LinedList"/>
    <dgm:cxn modelId="{3E37F638-47E6-4B12-94CA-49236E275808}" type="presParOf" srcId="{AE3769F6-C94A-44BC-BAFF-64FF72EC2534}" destId="{9D04B6AD-3D24-4590-9D35-D41A044EF6E1}" srcOrd="1" destOrd="0" presId="urn:microsoft.com/office/officeart/2008/layout/LinedList"/>
    <dgm:cxn modelId="{34348227-B1F5-47F1-96F9-AEC494B411C1}" type="presParOf" srcId="{9D04B6AD-3D24-4590-9D35-D41A044EF6E1}" destId="{66BF1B0D-8233-485C-94D1-971D41DAFCEB}" srcOrd="0" destOrd="0" presId="urn:microsoft.com/office/officeart/2008/layout/LinedList"/>
    <dgm:cxn modelId="{9546173A-5332-424F-989F-251DE5E733CB}" type="presParOf" srcId="{9D04B6AD-3D24-4590-9D35-D41A044EF6E1}" destId="{3183E490-7EC4-4283-9D1B-98452E26F35C}" srcOrd="1" destOrd="0" presId="urn:microsoft.com/office/officeart/2008/layout/LinedList"/>
    <dgm:cxn modelId="{BE1D1D9C-AB81-4E2E-9AEC-4883AAA193E0}" type="presParOf" srcId="{AE3769F6-C94A-44BC-BAFF-64FF72EC2534}" destId="{35ED33AE-5BA3-4D80-9BB9-AA5494E73EB9}" srcOrd="2" destOrd="0" presId="urn:microsoft.com/office/officeart/2008/layout/LinedList"/>
    <dgm:cxn modelId="{0FA1A9DE-88AA-4481-8B8B-925393A660E9}" type="presParOf" srcId="{AE3769F6-C94A-44BC-BAFF-64FF72EC2534}" destId="{068853D6-A228-462D-9F4A-C5ADC417A6D2}" srcOrd="3" destOrd="0" presId="urn:microsoft.com/office/officeart/2008/layout/LinedList"/>
    <dgm:cxn modelId="{6102EF4C-7247-4F04-9083-C3FFC3BE8E99}" type="presParOf" srcId="{068853D6-A228-462D-9F4A-C5ADC417A6D2}" destId="{9CE76B60-FC71-4C95-B614-D1C02546E58F}" srcOrd="0" destOrd="0" presId="urn:microsoft.com/office/officeart/2008/layout/LinedList"/>
    <dgm:cxn modelId="{7E9933E5-4073-4DD5-93B9-AA91BE7A0992}" type="presParOf" srcId="{068853D6-A228-462D-9F4A-C5ADC417A6D2}" destId="{A3AA2846-43A2-4847-89A3-50BA70D91E54}" srcOrd="1" destOrd="0" presId="urn:microsoft.com/office/officeart/2008/layout/LinedList"/>
    <dgm:cxn modelId="{B0BA7882-45F0-4625-A6B7-0D817AC0D3F6}" type="presParOf" srcId="{AE3769F6-C94A-44BC-BAFF-64FF72EC2534}" destId="{ED1CD0DA-2C07-4882-B6AB-2F87EC8B2A2C}" srcOrd="4" destOrd="0" presId="urn:microsoft.com/office/officeart/2008/layout/LinedList"/>
    <dgm:cxn modelId="{1CA89264-798F-46D7-90BE-4D8F3EFE57A2}" type="presParOf" srcId="{AE3769F6-C94A-44BC-BAFF-64FF72EC2534}" destId="{E2EA5345-1778-4CC4-9D8C-92049B7359EC}" srcOrd="5" destOrd="0" presId="urn:microsoft.com/office/officeart/2008/layout/LinedList"/>
    <dgm:cxn modelId="{2166ADCF-2678-4E85-9AF5-F4520D5D0CA2}" type="presParOf" srcId="{E2EA5345-1778-4CC4-9D8C-92049B7359EC}" destId="{FCE9BB7B-3A1E-491C-8CF0-D16E4B933017}" srcOrd="0" destOrd="0" presId="urn:microsoft.com/office/officeart/2008/layout/LinedList"/>
    <dgm:cxn modelId="{4AE92E87-D20C-4BA9-9D6A-00B63627A1ED}" type="presParOf" srcId="{E2EA5345-1778-4CC4-9D8C-92049B7359EC}" destId="{0B8274B8-5BEE-4368-8235-C7B8C1EFC165}" srcOrd="1" destOrd="0" presId="urn:microsoft.com/office/officeart/2008/layout/LinedList"/>
    <dgm:cxn modelId="{DBA2C343-686C-4C53-8D4A-2D3C265DDEEB}" type="presParOf" srcId="{AE3769F6-C94A-44BC-BAFF-64FF72EC2534}" destId="{AD9A54AA-225F-4FEF-BBFE-50A444F62E79}" srcOrd="6" destOrd="0" presId="urn:microsoft.com/office/officeart/2008/layout/LinedList"/>
    <dgm:cxn modelId="{4C49F3C6-CF39-4A82-8D5D-FC1D4442F752}" type="presParOf" srcId="{AE3769F6-C94A-44BC-BAFF-64FF72EC2534}" destId="{6333B13A-73EC-4FDC-8D15-2187BE3D4125}" srcOrd="7" destOrd="0" presId="urn:microsoft.com/office/officeart/2008/layout/LinedList"/>
    <dgm:cxn modelId="{91DED28A-A8D8-4214-ACBF-AA9904446E00}" type="presParOf" srcId="{6333B13A-73EC-4FDC-8D15-2187BE3D4125}" destId="{E0B8DFB5-C9C0-4474-B7B6-9E5E4139CDFE}" srcOrd="0" destOrd="0" presId="urn:microsoft.com/office/officeart/2008/layout/LinedList"/>
    <dgm:cxn modelId="{EC4AD1BA-AB63-492A-AD19-B1E0C8460D6E}" type="presParOf" srcId="{6333B13A-73EC-4FDC-8D15-2187BE3D4125}" destId="{B1666208-A9BD-452F-88DB-8F4FB19FBDAE}" srcOrd="1" destOrd="0" presId="urn:microsoft.com/office/officeart/2008/layout/LinedList"/>
    <dgm:cxn modelId="{1896968D-CED2-41CD-B06B-A86933CBCA0D}" type="presParOf" srcId="{AE3769F6-C94A-44BC-BAFF-64FF72EC2534}" destId="{93900C2B-B6F8-4D1C-88C5-2E9394CB93F5}" srcOrd="8" destOrd="0" presId="urn:microsoft.com/office/officeart/2008/layout/LinedList"/>
    <dgm:cxn modelId="{46F03854-798F-4C84-B33D-AD3678D005E7}" type="presParOf" srcId="{AE3769F6-C94A-44BC-BAFF-64FF72EC2534}" destId="{6E96C311-F29D-4661-B468-877C84BED50B}" srcOrd="9" destOrd="0" presId="urn:microsoft.com/office/officeart/2008/layout/LinedList"/>
    <dgm:cxn modelId="{5D155450-B275-44AE-A33C-A440B8664C0E}" type="presParOf" srcId="{6E96C311-F29D-4661-B468-877C84BED50B}" destId="{6E2D1310-7D6D-40DE-AB0C-2FE29B3E6288}" srcOrd="0" destOrd="0" presId="urn:microsoft.com/office/officeart/2008/layout/LinedList"/>
    <dgm:cxn modelId="{F64F814A-0FC5-4AF2-9829-84FC502157B9}" type="presParOf" srcId="{6E96C311-F29D-4661-B468-877C84BED50B}" destId="{9F2232E8-BC1E-4724-9C1C-CB18F9755C87}" srcOrd="1" destOrd="0" presId="urn:microsoft.com/office/officeart/2008/layout/LinedList"/>
    <dgm:cxn modelId="{C0D191BC-5102-4068-A84C-FFE2999D063C}" type="presParOf" srcId="{AE3769F6-C94A-44BC-BAFF-64FF72EC2534}" destId="{8497B374-486E-4274-8FE4-8F8D9BBB452D}" srcOrd="10" destOrd="0" presId="urn:microsoft.com/office/officeart/2008/layout/LinedList"/>
    <dgm:cxn modelId="{109FB22E-9E96-436E-8AB0-2AD542F5E796}" type="presParOf" srcId="{AE3769F6-C94A-44BC-BAFF-64FF72EC2534}" destId="{9AEA80CF-658F-4934-B877-B9A8D9E6527C}" srcOrd="11" destOrd="0" presId="urn:microsoft.com/office/officeart/2008/layout/LinedList"/>
    <dgm:cxn modelId="{B1C4280B-C0F9-4C1B-8353-00475EC610AD}" type="presParOf" srcId="{9AEA80CF-658F-4934-B877-B9A8D9E6527C}" destId="{826D1368-C941-41AF-85D0-C84193B70B45}" srcOrd="0" destOrd="0" presId="urn:microsoft.com/office/officeart/2008/layout/LinedList"/>
    <dgm:cxn modelId="{3FBC8D0B-54CD-436E-BFAE-711F2F67960C}" type="presParOf" srcId="{9AEA80CF-658F-4934-B877-B9A8D9E6527C}" destId="{86D0E045-C73B-4A31-87ED-7D85DD7AB596}" srcOrd="1" destOrd="0" presId="urn:microsoft.com/office/officeart/2008/layout/LinedList"/>
    <dgm:cxn modelId="{11D94512-A0F3-480B-9FD0-6B16C0DED810}" type="presParOf" srcId="{AE3769F6-C94A-44BC-BAFF-64FF72EC2534}" destId="{7D37AB12-42AC-43A0-B99D-20C6F5684DEE}" srcOrd="12" destOrd="0" presId="urn:microsoft.com/office/officeart/2008/layout/LinedList"/>
    <dgm:cxn modelId="{1A9226B0-E3F0-43E2-83B6-88A80AEF52A1}" type="presParOf" srcId="{AE3769F6-C94A-44BC-BAFF-64FF72EC2534}" destId="{D795CDDB-D57E-4B00-9061-67AC753DC55F}" srcOrd="13" destOrd="0" presId="urn:microsoft.com/office/officeart/2008/layout/LinedList"/>
    <dgm:cxn modelId="{0F2D050F-2E31-440B-BEED-D9AAB151332A}" type="presParOf" srcId="{D795CDDB-D57E-4B00-9061-67AC753DC55F}" destId="{6125FB73-A1DA-48C3-B52B-F7D1C03BE1F4}" srcOrd="0" destOrd="0" presId="urn:microsoft.com/office/officeart/2008/layout/LinedList"/>
    <dgm:cxn modelId="{179484F9-8F48-421A-87DC-6E5C93026F5F}" type="presParOf" srcId="{D795CDDB-D57E-4B00-9061-67AC753DC55F}" destId="{EF5728CE-D9AE-4D9D-BF05-45AF0392CACB}" srcOrd="1" destOrd="0" presId="urn:microsoft.com/office/officeart/2008/layout/LinedList"/>
    <dgm:cxn modelId="{32430673-36BD-4737-BFFC-AF197E3C0E70}" type="presParOf" srcId="{AE3769F6-C94A-44BC-BAFF-64FF72EC2534}" destId="{97B33B2B-248C-4A49-A3B1-EF9C9B7CEFE0}" srcOrd="14" destOrd="0" presId="urn:microsoft.com/office/officeart/2008/layout/LinedList"/>
    <dgm:cxn modelId="{3D5C7D1D-1CB6-485A-95EE-2FE4BAA9B241}" type="presParOf" srcId="{AE3769F6-C94A-44BC-BAFF-64FF72EC2534}" destId="{F898CDAA-1F7E-47D3-864B-DDEF57E27ACF}" srcOrd="15" destOrd="0" presId="urn:microsoft.com/office/officeart/2008/layout/LinedList"/>
    <dgm:cxn modelId="{A1023087-3082-43E7-90F2-43348726C720}" type="presParOf" srcId="{F898CDAA-1F7E-47D3-864B-DDEF57E27ACF}" destId="{74AA8A43-ED67-4C7F-A058-57D8A5FAD9CA}" srcOrd="0" destOrd="0" presId="urn:microsoft.com/office/officeart/2008/layout/LinedList"/>
    <dgm:cxn modelId="{03214298-4A21-4497-936D-A9ABB25E52D9}" type="presParOf" srcId="{F898CDAA-1F7E-47D3-864B-DDEF57E27ACF}" destId="{473AE71D-A3F0-46CE-8E77-00DB4D665809}" srcOrd="1" destOrd="0" presId="urn:microsoft.com/office/officeart/2008/layout/LinedList"/>
    <dgm:cxn modelId="{399513F5-AC08-4EB0-AC6C-8A91B1EAF96C}" type="presParOf" srcId="{AE3769F6-C94A-44BC-BAFF-64FF72EC2534}" destId="{F6F29C6E-E896-4235-ABFE-FD7BF97FEB3C}" srcOrd="16" destOrd="0" presId="urn:microsoft.com/office/officeart/2008/layout/LinedList"/>
    <dgm:cxn modelId="{665338DE-30C4-43CF-86F5-B496D02BC7F7}" type="presParOf" srcId="{AE3769F6-C94A-44BC-BAFF-64FF72EC2534}" destId="{8F9485D1-82EF-4F2E-A1BD-00C0F433585D}" srcOrd="17" destOrd="0" presId="urn:microsoft.com/office/officeart/2008/layout/LinedList"/>
    <dgm:cxn modelId="{928727DA-D7E5-4D08-8CF5-6C7540286AB4}" type="presParOf" srcId="{8F9485D1-82EF-4F2E-A1BD-00C0F433585D}" destId="{E0337E9B-656F-465C-B81D-4D5B06EF58C8}" srcOrd="0" destOrd="0" presId="urn:microsoft.com/office/officeart/2008/layout/LinedList"/>
    <dgm:cxn modelId="{7EDEA7C1-330E-4004-AC2F-1285449B0154}" type="presParOf" srcId="{8F9485D1-82EF-4F2E-A1BD-00C0F433585D}" destId="{029AADAE-15C4-418F-800D-AEE4E566640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806B76-55E3-4939-8436-1513155F4DD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89F84D0-531F-4E30-A9FA-E721C9502CB3}">
      <dgm:prSet/>
      <dgm:spPr/>
      <dgm:t>
        <a:bodyPr/>
        <a:lstStyle/>
        <a:p>
          <a:r>
            <a:rPr lang="en-GB"/>
            <a:t>There is a huge emphasis on reading as one of the keys to success across many subjects in the school supporting their understanding of questions, texts and development of vocabulary for their writing</a:t>
          </a:r>
          <a:br>
            <a:rPr lang="en-GB"/>
          </a:br>
          <a:endParaRPr lang="en-US"/>
        </a:p>
      </dgm:t>
    </dgm:pt>
    <dgm:pt modelId="{42B345EF-6389-4AC9-9B2D-A70FB015DA52}" type="parTrans" cxnId="{DAFC1852-ACE5-4251-A2DC-4459F9357F9A}">
      <dgm:prSet/>
      <dgm:spPr/>
      <dgm:t>
        <a:bodyPr/>
        <a:lstStyle/>
        <a:p>
          <a:endParaRPr lang="en-US"/>
        </a:p>
      </dgm:t>
    </dgm:pt>
    <dgm:pt modelId="{F958D43E-9A5D-452F-8130-3B53D60A931E}" type="sibTrans" cxnId="{DAFC1852-ACE5-4251-A2DC-4459F9357F9A}">
      <dgm:prSet/>
      <dgm:spPr/>
      <dgm:t>
        <a:bodyPr/>
        <a:lstStyle/>
        <a:p>
          <a:endParaRPr lang="en-US"/>
        </a:p>
      </dgm:t>
    </dgm:pt>
    <dgm:pt modelId="{99546AC2-A6E9-4780-BC74-C2E904D59C94}">
      <dgm:prSet/>
      <dgm:spPr/>
      <dgm:t>
        <a:bodyPr/>
        <a:lstStyle/>
        <a:p>
          <a:r>
            <a:rPr lang="en-GB"/>
            <a:t>Reading at home, fiction or non-fiction, and being asked questions about this will really help your child to develop their understanding further</a:t>
          </a:r>
          <a:br>
            <a:rPr lang="en-GB"/>
          </a:br>
          <a:endParaRPr lang="en-US"/>
        </a:p>
      </dgm:t>
    </dgm:pt>
    <dgm:pt modelId="{AB03AF2F-9BF1-4100-B7AB-6889C2147DDC}" type="parTrans" cxnId="{370EC393-C471-4975-BFAB-14BFE738FC1F}">
      <dgm:prSet/>
      <dgm:spPr/>
      <dgm:t>
        <a:bodyPr/>
        <a:lstStyle/>
        <a:p>
          <a:endParaRPr lang="en-US"/>
        </a:p>
      </dgm:t>
    </dgm:pt>
    <dgm:pt modelId="{7965E253-A3E6-4F4B-9B2C-C9029BE252AC}" type="sibTrans" cxnId="{370EC393-C471-4975-BFAB-14BFE738FC1F}">
      <dgm:prSet/>
      <dgm:spPr/>
      <dgm:t>
        <a:bodyPr/>
        <a:lstStyle/>
        <a:p>
          <a:endParaRPr lang="en-US"/>
        </a:p>
      </dgm:t>
    </dgm:pt>
    <dgm:pt modelId="{E321A013-E552-468A-9E53-E213DC80B551}">
      <dgm:prSet/>
      <dgm:spPr/>
      <dgm:t>
        <a:bodyPr/>
        <a:lstStyle/>
        <a:p>
          <a:r>
            <a:rPr lang="en-GB"/>
            <a:t>In form time every week we have a Drop Everything and Read (DEAR) morning and students are required to bring a book. However, we recommend that students bring a reading book with them everyday.</a:t>
          </a:r>
          <a:br>
            <a:rPr lang="en-GB"/>
          </a:br>
          <a:endParaRPr lang="en-US"/>
        </a:p>
      </dgm:t>
    </dgm:pt>
    <dgm:pt modelId="{841254FF-E8CF-402C-886E-8CFC7A77DB56}" type="parTrans" cxnId="{101E5CE0-51CA-4EE3-92DF-37A19537867E}">
      <dgm:prSet/>
      <dgm:spPr/>
      <dgm:t>
        <a:bodyPr/>
        <a:lstStyle/>
        <a:p>
          <a:endParaRPr lang="en-US"/>
        </a:p>
      </dgm:t>
    </dgm:pt>
    <dgm:pt modelId="{6557E7AF-2465-455C-8D25-6BF232824044}" type="sibTrans" cxnId="{101E5CE0-51CA-4EE3-92DF-37A19537867E}">
      <dgm:prSet/>
      <dgm:spPr/>
      <dgm:t>
        <a:bodyPr/>
        <a:lstStyle/>
        <a:p>
          <a:endParaRPr lang="en-US"/>
        </a:p>
      </dgm:t>
    </dgm:pt>
    <dgm:pt modelId="{F2700648-F703-4D44-8D6A-36E9C7A3CE08}" type="pres">
      <dgm:prSet presAssocID="{1E806B76-55E3-4939-8436-1513155F4DDD}" presName="root" presStyleCnt="0">
        <dgm:presLayoutVars>
          <dgm:dir/>
          <dgm:resizeHandles val="exact"/>
        </dgm:presLayoutVars>
      </dgm:prSet>
      <dgm:spPr/>
    </dgm:pt>
    <dgm:pt modelId="{9AFB5E70-189E-4E3E-8912-590F81905D72}" type="pres">
      <dgm:prSet presAssocID="{889F84D0-531F-4E30-A9FA-E721C9502CB3}" presName="compNode" presStyleCnt="0"/>
      <dgm:spPr/>
    </dgm:pt>
    <dgm:pt modelId="{8781C5F8-5E16-4F29-8EA6-696FAA96C410}" type="pres">
      <dgm:prSet presAssocID="{889F84D0-531F-4E30-A9FA-E721C9502CB3}" presName="bgRect" presStyleLbl="bgShp" presStyleIdx="0" presStyleCnt="3"/>
      <dgm:spPr/>
    </dgm:pt>
    <dgm:pt modelId="{816DB035-CD8D-4BDB-849F-C1BBA6AE2A16}" type="pres">
      <dgm:prSet presAssocID="{889F84D0-531F-4E30-A9FA-E721C9502CB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B62CA448-1F48-41AF-9E02-AFEA9BC39F15}" type="pres">
      <dgm:prSet presAssocID="{889F84D0-531F-4E30-A9FA-E721C9502CB3}" presName="spaceRect" presStyleCnt="0"/>
      <dgm:spPr/>
    </dgm:pt>
    <dgm:pt modelId="{40E99A3C-EF14-499E-8489-0967BC922FE1}" type="pres">
      <dgm:prSet presAssocID="{889F84D0-531F-4E30-A9FA-E721C9502CB3}" presName="parTx" presStyleLbl="revTx" presStyleIdx="0" presStyleCnt="3">
        <dgm:presLayoutVars>
          <dgm:chMax val="0"/>
          <dgm:chPref val="0"/>
        </dgm:presLayoutVars>
      </dgm:prSet>
      <dgm:spPr/>
    </dgm:pt>
    <dgm:pt modelId="{F2A19912-53CE-4583-A53D-80E8500BE037}" type="pres">
      <dgm:prSet presAssocID="{F958D43E-9A5D-452F-8130-3B53D60A931E}" presName="sibTrans" presStyleCnt="0"/>
      <dgm:spPr/>
    </dgm:pt>
    <dgm:pt modelId="{6E108817-3F57-4360-8747-24F454F93614}" type="pres">
      <dgm:prSet presAssocID="{99546AC2-A6E9-4780-BC74-C2E904D59C94}" presName="compNode" presStyleCnt="0"/>
      <dgm:spPr/>
    </dgm:pt>
    <dgm:pt modelId="{0DF8F643-71B9-44EF-91DD-46C2B4B00004}" type="pres">
      <dgm:prSet presAssocID="{99546AC2-A6E9-4780-BC74-C2E904D59C94}" presName="bgRect" presStyleLbl="bgShp" presStyleIdx="1" presStyleCnt="3"/>
      <dgm:spPr/>
    </dgm:pt>
    <dgm:pt modelId="{FA6CD7B5-F3A6-43B9-9DF2-689BF26E4ED8}" type="pres">
      <dgm:prSet presAssocID="{99546AC2-A6E9-4780-BC74-C2E904D59C9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on Shelf"/>
        </a:ext>
      </dgm:extLst>
    </dgm:pt>
    <dgm:pt modelId="{DD5418D1-D42C-42BA-AA62-39FA6F0E752F}" type="pres">
      <dgm:prSet presAssocID="{99546AC2-A6E9-4780-BC74-C2E904D59C94}" presName="spaceRect" presStyleCnt="0"/>
      <dgm:spPr/>
    </dgm:pt>
    <dgm:pt modelId="{98FC4244-964B-40D5-AEF9-08085030241C}" type="pres">
      <dgm:prSet presAssocID="{99546AC2-A6E9-4780-BC74-C2E904D59C94}" presName="parTx" presStyleLbl="revTx" presStyleIdx="1" presStyleCnt="3">
        <dgm:presLayoutVars>
          <dgm:chMax val="0"/>
          <dgm:chPref val="0"/>
        </dgm:presLayoutVars>
      </dgm:prSet>
      <dgm:spPr/>
    </dgm:pt>
    <dgm:pt modelId="{B403F8A9-92EA-408D-BE3C-37CF5BFFC434}" type="pres">
      <dgm:prSet presAssocID="{7965E253-A3E6-4F4B-9B2C-C9029BE252AC}" presName="sibTrans" presStyleCnt="0"/>
      <dgm:spPr/>
    </dgm:pt>
    <dgm:pt modelId="{E021061D-B19E-4A2F-9C26-D9576DAADE5A}" type="pres">
      <dgm:prSet presAssocID="{E321A013-E552-468A-9E53-E213DC80B551}" presName="compNode" presStyleCnt="0"/>
      <dgm:spPr/>
    </dgm:pt>
    <dgm:pt modelId="{AA5F5689-1835-49B9-B9A8-043D105B29E1}" type="pres">
      <dgm:prSet presAssocID="{E321A013-E552-468A-9E53-E213DC80B551}" presName="bgRect" presStyleLbl="bgShp" presStyleIdx="2" presStyleCnt="3"/>
      <dgm:spPr/>
    </dgm:pt>
    <dgm:pt modelId="{E5C2B5FA-E6B5-4E91-92C7-7BD867345D51}" type="pres">
      <dgm:prSet presAssocID="{E321A013-E552-468A-9E53-E213DC80B55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Book"/>
        </a:ext>
      </dgm:extLst>
    </dgm:pt>
    <dgm:pt modelId="{9B7003D3-1F48-42BD-96A8-7F8541F29077}" type="pres">
      <dgm:prSet presAssocID="{E321A013-E552-468A-9E53-E213DC80B551}" presName="spaceRect" presStyleCnt="0"/>
      <dgm:spPr/>
    </dgm:pt>
    <dgm:pt modelId="{68EE71B8-7949-4BEF-9559-F32E3F66B741}" type="pres">
      <dgm:prSet presAssocID="{E321A013-E552-468A-9E53-E213DC80B551}" presName="parTx" presStyleLbl="revTx" presStyleIdx="2" presStyleCnt="3">
        <dgm:presLayoutVars>
          <dgm:chMax val="0"/>
          <dgm:chPref val="0"/>
        </dgm:presLayoutVars>
      </dgm:prSet>
      <dgm:spPr/>
    </dgm:pt>
  </dgm:ptLst>
  <dgm:cxnLst>
    <dgm:cxn modelId="{BA64FE66-9BCA-4558-B272-6068DE17A566}" type="presOf" srcId="{E321A013-E552-468A-9E53-E213DC80B551}" destId="{68EE71B8-7949-4BEF-9559-F32E3F66B741}" srcOrd="0" destOrd="0" presId="urn:microsoft.com/office/officeart/2018/2/layout/IconVerticalSolidList"/>
    <dgm:cxn modelId="{DAFC1852-ACE5-4251-A2DC-4459F9357F9A}" srcId="{1E806B76-55E3-4939-8436-1513155F4DDD}" destId="{889F84D0-531F-4E30-A9FA-E721C9502CB3}" srcOrd="0" destOrd="0" parTransId="{42B345EF-6389-4AC9-9B2D-A70FB015DA52}" sibTransId="{F958D43E-9A5D-452F-8130-3B53D60A931E}"/>
    <dgm:cxn modelId="{8D297890-3B69-4C53-B860-326B881FAE99}" type="presOf" srcId="{99546AC2-A6E9-4780-BC74-C2E904D59C94}" destId="{98FC4244-964B-40D5-AEF9-08085030241C}" srcOrd="0" destOrd="0" presId="urn:microsoft.com/office/officeart/2018/2/layout/IconVerticalSolidList"/>
    <dgm:cxn modelId="{370EC393-C471-4975-BFAB-14BFE738FC1F}" srcId="{1E806B76-55E3-4939-8436-1513155F4DDD}" destId="{99546AC2-A6E9-4780-BC74-C2E904D59C94}" srcOrd="1" destOrd="0" parTransId="{AB03AF2F-9BF1-4100-B7AB-6889C2147DDC}" sibTransId="{7965E253-A3E6-4F4B-9B2C-C9029BE252AC}"/>
    <dgm:cxn modelId="{E4C982B8-800A-4153-813E-DB53543670FB}" type="presOf" srcId="{889F84D0-531F-4E30-A9FA-E721C9502CB3}" destId="{40E99A3C-EF14-499E-8489-0967BC922FE1}" srcOrd="0" destOrd="0" presId="urn:microsoft.com/office/officeart/2018/2/layout/IconVerticalSolidList"/>
    <dgm:cxn modelId="{D8FD7BBC-1103-4D8D-8EAF-46BC82776A82}" type="presOf" srcId="{1E806B76-55E3-4939-8436-1513155F4DDD}" destId="{F2700648-F703-4D44-8D6A-36E9C7A3CE08}" srcOrd="0" destOrd="0" presId="urn:microsoft.com/office/officeart/2018/2/layout/IconVerticalSolidList"/>
    <dgm:cxn modelId="{101E5CE0-51CA-4EE3-92DF-37A19537867E}" srcId="{1E806B76-55E3-4939-8436-1513155F4DDD}" destId="{E321A013-E552-468A-9E53-E213DC80B551}" srcOrd="2" destOrd="0" parTransId="{841254FF-E8CF-402C-886E-8CFC7A77DB56}" sibTransId="{6557E7AF-2465-455C-8D25-6BF232824044}"/>
    <dgm:cxn modelId="{45AAFBA2-6CF7-4E75-98F2-C68FAEC50762}" type="presParOf" srcId="{F2700648-F703-4D44-8D6A-36E9C7A3CE08}" destId="{9AFB5E70-189E-4E3E-8912-590F81905D72}" srcOrd="0" destOrd="0" presId="urn:microsoft.com/office/officeart/2018/2/layout/IconVerticalSolidList"/>
    <dgm:cxn modelId="{D9197DB9-2C4D-4B87-8638-0C31804CECAB}" type="presParOf" srcId="{9AFB5E70-189E-4E3E-8912-590F81905D72}" destId="{8781C5F8-5E16-4F29-8EA6-696FAA96C410}" srcOrd="0" destOrd="0" presId="urn:microsoft.com/office/officeart/2018/2/layout/IconVerticalSolidList"/>
    <dgm:cxn modelId="{948F595F-FEE3-4C5E-9960-959A52214634}" type="presParOf" srcId="{9AFB5E70-189E-4E3E-8912-590F81905D72}" destId="{816DB035-CD8D-4BDB-849F-C1BBA6AE2A16}" srcOrd="1" destOrd="0" presId="urn:microsoft.com/office/officeart/2018/2/layout/IconVerticalSolidList"/>
    <dgm:cxn modelId="{AF0AA217-897F-4BDB-A0AF-BE47C56D777B}" type="presParOf" srcId="{9AFB5E70-189E-4E3E-8912-590F81905D72}" destId="{B62CA448-1F48-41AF-9E02-AFEA9BC39F15}" srcOrd="2" destOrd="0" presId="urn:microsoft.com/office/officeart/2018/2/layout/IconVerticalSolidList"/>
    <dgm:cxn modelId="{63F740B8-A308-47F2-B2AB-2F2407623787}" type="presParOf" srcId="{9AFB5E70-189E-4E3E-8912-590F81905D72}" destId="{40E99A3C-EF14-499E-8489-0967BC922FE1}" srcOrd="3" destOrd="0" presId="urn:microsoft.com/office/officeart/2018/2/layout/IconVerticalSolidList"/>
    <dgm:cxn modelId="{C4478BC6-2D4E-42F9-813E-1B00C5BE6773}" type="presParOf" srcId="{F2700648-F703-4D44-8D6A-36E9C7A3CE08}" destId="{F2A19912-53CE-4583-A53D-80E8500BE037}" srcOrd="1" destOrd="0" presId="urn:microsoft.com/office/officeart/2018/2/layout/IconVerticalSolidList"/>
    <dgm:cxn modelId="{0CCDF58C-A1EF-4150-A59D-51E78DA35591}" type="presParOf" srcId="{F2700648-F703-4D44-8D6A-36E9C7A3CE08}" destId="{6E108817-3F57-4360-8747-24F454F93614}" srcOrd="2" destOrd="0" presId="urn:microsoft.com/office/officeart/2018/2/layout/IconVerticalSolidList"/>
    <dgm:cxn modelId="{868EAA13-51AC-4F31-A5D1-B242F20BC0F0}" type="presParOf" srcId="{6E108817-3F57-4360-8747-24F454F93614}" destId="{0DF8F643-71B9-44EF-91DD-46C2B4B00004}" srcOrd="0" destOrd="0" presId="urn:microsoft.com/office/officeart/2018/2/layout/IconVerticalSolidList"/>
    <dgm:cxn modelId="{D058FD98-4130-42D3-84D0-000363342ECC}" type="presParOf" srcId="{6E108817-3F57-4360-8747-24F454F93614}" destId="{FA6CD7B5-F3A6-43B9-9DF2-689BF26E4ED8}" srcOrd="1" destOrd="0" presId="urn:microsoft.com/office/officeart/2018/2/layout/IconVerticalSolidList"/>
    <dgm:cxn modelId="{7B91068E-55A5-4837-9404-8A92AAA165DD}" type="presParOf" srcId="{6E108817-3F57-4360-8747-24F454F93614}" destId="{DD5418D1-D42C-42BA-AA62-39FA6F0E752F}" srcOrd="2" destOrd="0" presId="urn:microsoft.com/office/officeart/2018/2/layout/IconVerticalSolidList"/>
    <dgm:cxn modelId="{95257D7A-72FF-4BEF-BF05-06632536ABF7}" type="presParOf" srcId="{6E108817-3F57-4360-8747-24F454F93614}" destId="{98FC4244-964B-40D5-AEF9-08085030241C}" srcOrd="3" destOrd="0" presId="urn:microsoft.com/office/officeart/2018/2/layout/IconVerticalSolidList"/>
    <dgm:cxn modelId="{5B068DD8-683F-4A39-A935-13859EF051F5}" type="presParOf" srcId="{F2700648-F703-4D44-8D6A-36E9C7A3CE08}" destId="{B403F8A9-92EA-408D-BE3C-37CF5BFFC434}" srcOrd="3" destOrd="0" presId="urn:microsoft.com/office/officeart/2018/2/layout/IconVerticalSolidList"/>
    <dgm:cxn modelId="{442B0B7C-5803-460D-AF82-4B210BECB0F3}" type="presParOf" srcId="{F2700648-F703-4D44-8D6A-36E9C7A3CE08}" destId="{E021061D-B19E-4A2F-9C26-D9576DAADE5A}" srcOrd="4" destOrd="0" presId="urn:microsoft.com/office/officeart/2018/2/layout/IconVerticalSolidList"/>
    <dgm:cxn modelId="{6CD27F2D-CBFB-4BB7-BA73-17AA79EDA655}" type="presParOf" srcId="{E021061D-B19E-4A2F-9C26-D9576DAADE5A}" destId="{AA5F5689-1835-49B9-B9A8-043D105B29E1}" srcOrd="0" destOrd="0" presId="urn:microsoft.com/office/officeart/2018/2/layout/IconVerticalSolidList"/>
    <dgm:cxn modelId="{BE3C5F06-53FA-4613-BD18-51732723E13D}" type="presParOf" srcId="{E021061D-B19E-4A2F-9C26-D9576DAADE5A}" destId="{E5C2B5FA-E6B5-4E91-92C7-7BD867345D51}" srcOrd="1" destOrd="0" presId="urn:microsoft.com/office/officeart/2018/2/layout/IconVerticalSolidList"/>
    <dgm:cxn modelId="{9626A6E5-10CF-4148-902C-1014650B6F83}" type="presParOf" srcId="{E021061D-B19E-4A2F-9C26-D9576DAADE5A}" destId="{9B7003D3-1F48-42BD-96A8-7F8541F29077}" srcOrd="2" destOrd="0" presId="urn:microsoft.com/office/officeart/2018/2/layout/IconVerticalSolidList"/>
    <dgm:cxn modelId="{4D22E12B-20A0-4078-A6AE-5794E3D293C4}" type="presParOf" srcId="{E021061D-B19E-4A2F-9C26-D9576DAADE5A}" destId="{68EE71B8-7949-4BEF-9559-F32E3F66B74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7F425EF-B441-48E3-BB88-364ED78E8D4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4390EA1-BBB4-4B2A-8EA4-1A9DD75CC11C}">
      <dgm:prSet/>
      <dgm:spPr/>
      <dgm:t>
        <a:bodyPr/>
        <a:lstStyle/>
        <a:p>
          <a:r>
            <a:rPr lang="en-GB" b="0" i="0"/>
            <a:t>There is a single consistent national threshold for when a penalty notice </a:t>
          </a:r>
          <a:r>
            <a:rPr lang="en-GB" b="1" i="0"/>
            <a:t>must </a:t>
          </a:r>
          <a:r>
            <a:rPr lang="en-GB" b="0" i="0"/>
            <a:t>be considered by all schools in England of 10 sessions (usually equivalent to 5 school days) of unauthorised absence within a rolling 10 school week period.</a:t>
          </a:r>
          <a:endParaRPr lang="en-US"/>
        </a:p>
      </dgm:t>
    </dgm:pt>
    <dgm:pt modelId="{75EC1F46-6CBB-4960-A37F-D8B5DB1C4982}" type="parTrans" cxnId="{2FF0C665-BCB6-4E2F-B0D6-30635034FE10}">
      <dgm:prSet/>
      <dgm:spPr/>
      <dgm:t>
        <a:bodyPr/>
        <a:lstStyle/>
        <a:p>
          <a:endParaRPr lang="en-US"/>
        </a:p>
      </dgm:t>
    </dgm:pt>
    <dgm:pt modelId="{E50052F9-D4E7-47EB-871C-04121398B3F4}" type="sibTrans" cxnId="{2FF0C665-BCB6-4E2F-B0D6-30635034FE10}">
      <dgm:prSet/>
      <dgm:spPr/>
      <dgm:t>
        <a:bodyPr/>
        <a:lstStyle/>
        <a:p>
          <a:endParaRPr lang="en-US"/>
        </a:p>
      </dgm:t>
    </dgm:pt>
    <dgm:pt modelId="{BCB73C20-3F7D-44C6-A442-663DE0DF8BEF}">
      <dgm:prSet/>
      <dgm:spPr/>
      <dgm:t>
        <a:bodyPr/>
        <a:lstStyle/>
        <a:p>
          <a:r>
            <a:rPr lang="en-GB" b="0" i="0"/>
            <a:t>These sessions do not have to be consecutive and can be made up of a combination of any type of unauthorised absence.</a:t>
          </a:r>
          <a:endParaRPr lang="en-US"/>
        </a:p>
      </dgm:t>
    </dgm:pt>
    <dgm:pt modelId="{E3DE959F-5040-4CEF-8C27-EBF43BF05633}" type="parTrans" cxnId="{930FC0C3-9747-4545-AC4A-03833F24F39D}">
      <dgm:prSet/>
      <dgm:spPr/>
      <dgm:t>
        <a:bodyPr/>
        <a:lstStyle/>
        <a:p>
          <a:endParaRPr lang="en-US"/>
        </a:p>
      </dgm:t>
    </dgm:pt>
    <dgm:pt modelId="{DF9C8621-4A2A-433B-94F7-60926CE4C196}" type="sibTrans" cxnId="{930FC0C3-9747-4545-AC4A-03833F24F39D}">
      <dgm:prSet/>
      <dgm:spPr/>
      <dgm:t>
        <a:bodyPr/>
        <a:lstStyle/>
        <a:p>
          <a:endParaRPr lang="en-US"/>
        </a:p>
      </dgm:t>
    </dgm:pt>
    <dgm:pt modelId="{0AA11370-3DF3-4168-9CFF-3ACB6B6A1559}">
      <dgm:prSet/>
      <dgm:spPr/>
      <dgm:t>
        <a:bodyPr/>
        <a:lstStyle/>
        <a:p>
          <a:r>
            <a:rPr lang="en-GB" b="0" i="0"/>
            <a:t>The 10-school week period can span different terms or school years.</a:t>
          </a:r>
          <a:endParaRPr lang="en-US"/>
        </a:p>
      </dgm:t>
    </dgm:pt>
    <dgm:pt modelId="{606BC8A6-BC12-4716-AFD0-2E11ECA419CF}" type="parTrans" cxnId="{484C562F-E155-467E-984C-D0055880AE54}">
      <dgm:prSet/>
      <dgm:spPr/>
      <dgm:t>
        <a:bodyPr/>
        <a:lstStyle/>
        <a:p>
          <a:endParaRPr lang="en-US"/>
        </a:p>
      </dgm:t>
    </dgm:pt>
    <dgm:pt modelId="{D166278E-9900-45C9-903C-B23FFF01A37F}" type="sibTrans" cxnId="{484C562F-E155-467E-984C-D0055880AE54}">
      <dgm:prSet/>
      <dgm:spPr/>
      <dgm:t>
        <a:bodyPr/>
        <a:lstStyle/>
        <a:p>
          <a:endParaRPr lang="en-US"/>
        </a:p>
      </dgm:t>
    </dgm:pt>
    <dgm:pt modelId="{263AE3EC-B79E-4AEB-AB19-CCE4DB8C11E8}" type="pres">
      <dgm:prSet presAssocID="{E7F425EF-B441-48E3-BB88-364ED78E8D48}" presName="root" presStyleCnt="0">
        <dgm:presLayoutVars>
          <dgm:dir/>
          <dgm:resizeHandles val="exact"/>
        </dgm:presLayoutVars>
      </dgm:prSet>
      <dgm:spPr/>
    </dgm:pt>
    <dgm:pt modelId="{114D2840-5CCF-4C3E-8331-6AAEEA37D26F}" type="pres">
      <dgm:prSet presAssocID="{04390EA1-BBB4-4B2A-8EA4-1A9DD75CC11C}" presName="compNode" presStyleCnt="0"/>
      <dgm:spPr/>
    </dgm:pt>
    <dgm:pt modelId="{945BD184-055D-4283-8096-BE84C0B1A509}" type="pres">
      <dgm:prSet presAssocID="{04390EA1-BBB4-4B2A-8EA4-1A9DD75CC11C}" presName="bgRect" presStyleLbl="bgShp" presStyleIdx="0" presStyleCnt="3"/>
      <dgm:spPr/>
    </dgm:pt>
    <dgm:pt modelId="{12E811D3-40E2-451A-BD73-28F80A44B00E}" type="pres">
      <dgm:prSet presAssocID="{04390EA1-BBB4-4B2A-8EA4-1A9DD75CC11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674CF450-FA86-40D0-A87D-60A2B6B73FA4}" type="pres">
      <dgm:prSet presAssocID="{04390EA1-BBB4-4B2A-8EA4-1A9DD75CC11C}" presName="spaceRect" presStyleCnt="0"/>
      <dgm:spPr/>
    </dgm:pt>
    <dgm:pt modelId="{6ED18998-B1CE-4A65-9B08-27D73CE84018}" type="pres">
      <dgm:prSet presAssocID="{04390EA1-BBB4-4B2A-8EA4-1A9DD75CC11C}" presName="parTx" presStyleLbl="revTx" presStyleIdx="0" presStyleCnt="3">
        <dgm:presLayoutVars>
          <dgm:chMax val="0"/>
          <dgm:chPref val="0"/>
        </dgm:presLayoutVars>
      </dgm:prSet>
      <dgm:spPr/>
    </dgm:pt>
    <dgm:pt modelId="{6223DF37-90B0-4869-85BE-A0026CD77053}" type="pres">
      <dgm:prSet presAssocID="{E50052F9-D4E7-47EB-871C-04121398B3F4}" presName="sibTrans" presStyleCnt="0"/>
      <dgm:spPr/>
    </dgm:pt>
    <dgm:pt modelId="{A69E881D-A075-4185-9E2D-C846418AE0F7}" type="pres">
      <dgm:prSet presAssocID="{BCB73C20-3F7D-44C6-A442-663DE0DF8BEF}" presName="compNode" presStyleCnt="0"/>
      <dgm:spPr/>
    </dgm:pt>
    <dgm:pt modelId="{FCAA8F85-2147-4A7B-BDF5-45B8E88FCAC1}" type="pres">
      <dgm:prSet presAssocID="{BCB73C20-3F7D-44C6-A442-663DE0DF8BEF}" presName="bgRect" presStyleLbl="bgShp" presStyleIdx="1" presStyleCnt="3"/>
      <dgm:spPr/>
    </dgm:pt>
    <dgm:pt modelId="{147F427D-058B-4D4A-A51C-AAAA3C95588A}" type="pres">
      <dgm:prSet presAssocID="{BCB73C20-3F7D-44C6-A442-663DE0DF8BE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5A32E013-4AA0-4861-92CF-C07BD3E79C1F}" type="pres">
      <dgm:prSet presAssocID="{BCB73C20-3F7D-44C6-A442-663DE0DF8BEF}" presName="spaceRect" presStyleCnt="0"/>
      <dgm:spPr/>
    </dgm:pt>
    <dgm:pt modelId="{7BE56002-FF81-434B-ABFA-CA161824CCFF}" type="pres">
      <dgm:prSet presAssocID="{BCB73C20-3F7D-44C6-A442-663DE0DF8BEF}" presName="parTx" presStyleLbl="revTx" presStyleIdx="1" presStyleCnt="3">
        <dgm:presLayoutVars>
          <dgm:chMax val="0"/>
          <dgm:chPref val="0"/>
        </dgm:presLayoutVars>
      </dgm:prSet>
      <dgm:spPr/>
    </dgm:pt>
    <dgm:pt modelId="{1C2D68D9-E0C1-4E22-8A81-254D84445DC5}" type="pres">
      <dgm:prSet presAssocID="{DF9C8621-4A2A-433B-94F7-60926CE4C196}" presName="sibTrans" presStyleCnt="0"/>
      <dgm:spPr/>
    </dgm:pt>
    <dgm:pt modelId="{9557C02F-5501-464A-9BF5-B76ADE655B3B}" type="pres">
      <dgm:prSet presAssocID="{0AA11370-3DF3-4168-9CFF-3ACB6B6A1559}" presName="compNode" presStyleCnt="0"/>
      <dgm:spPr/>
    </dgm:pt>
    <dgm:pt modelId="{9E7744A1-9B9D-4E47-B185-75039A010BA8}" type="pres">
      <dgm:prSet presAssocID="{0AA11370-3DF3-4168-9CFF-3ACB6B6A1559}" presName="bgRect" presStyleLbl="bgShp" presStyleIdx="2" presStyleCnt="3"/>
      <dgm:spPr/>
    </dgm:pt>
    <dgm:pt modelId="{0CBCB8FD-9875-419B-9D64-82B4652E1415}" type="pres">
      <dgm:prSet presAssocID="{0AA11370-3DF3-4168-9CFF-3ACB6B6A155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hoolhouse"/>
        </a:ext>
      </dgm:extLst>
    </dgm:pt>
    <dgm:pt modelId="{74CB7376-4B0E-4AD3-B870-11C9E6D46E6B}" type="pres">
      <dgm:prSet presAssocID="{0AA11370-3DF3-4168-9CFF-3ACB6B6A1559}" presName="spaceRect" presStyleCnt="0"/>
      <dgm:spPr/>
    </dgm:pt>
    <dgm:pt modelId="{66E1CACA-03D4-401D-879F-8F848F5E61EF}" type="pres">
      <dgm:prSet presAssocID="{0AA11370-3DF3-4168-9CFF-3ACB6B6A1559}" presName="parTx" presStyleLbl="revTx" presStyleIdx="2" presStyleCnt="3">
        <dgm:presLayoutVars>
          <dgm:chMax val="0"/>
          <dgm:chPref val="0"/>
        </dgm:presLayoutVars>
      </dgm:prSet>
      <dgm:spPr/>
    </dgm:pt>
  </dgm:ptLst>
  <dgm:cxnLst>
    <dgm:cxn modelId="{426B2D17-1B40-403F-A23A-02C29B9FA25E}" type="presOf" srcId="{E7F425EF-B441-48E3-BB88-364ED78E8D48}" destId="{263AE3EC-B79E-4AEB-AB19-CCE4DB8C11E8}" srcOrd="0" destOrd="0" presId="urn:microsoft.com/office/officeart/2018/2/layout/IconVerticalSolidList"/>
    <dgm:cxn modelId="{484C562F-E155-467E-984C-D0055880AE54}" srcId="{E7F425EF-B441-48E3-BB88-364ED78E8D48}" destId="{0AA11370-3DF3-4168-9CFF-3ACB6B6A1559}" srcOrd="2" destOrd="0" parTransId="{606BC8A6-BC12-4716-AFD0-2E11ECA419CF}" sibTransId="{D166278E-9900-45C9-903C-B23FFF01A37F}"/>
    <dgm:cxn modelId="{2FF0C665-BCB6-4E2F-B0D6-30635034FE10}" srcId="{E7F425EF-B441-48E3-BB88-364ED78E8D48}" destId="{04390EA1-BBB4-4B2A-8EA4-1A9DD75CC11C}" srcOrd="0" destOrd="0" parTransId="{75EC1F46-6CBB-4960-A37F-D8B5DB1C4982}" sibTransId="{E50052F9-D4E7-47EB-871C-04121398B3F4}"/>
    <dgm:cxn modelId="{7B84E293-5D5E-4C2B-9FC3-59682BB65824}" type="presOf" srcId="{0AA11370-3DF3-4168-9CFF-3ACB6B6A1559}" destId="{66E1CACA-03D4-401D-879F-8F848F5E61EF}" srcOrd="0" destOrd="0" presId="urn:microsoft.com/office/officeart/2018/2/layout/IconVerticalSolidList"/>
    <dgm:cxn modelId="{A435ACBE-D5C9-4500-BCF4-61BE2413D530}" type="presOf" srcId="{04390EA1-BBB4-4B2A-8EA4-1A9DD75CC11C}" destId="{6ED18998-B1CE-4A65-9B08-27D73CE84018}" srcOrd="0" destOrd="0" presId="urn:microsoft.com/office/officeart/2018/2/layout/IconVerticalSolidList"/>
    <dgm:cxn modelId="{930FC0C3-9747-4545-AC4A-03833F24F39D}" srcId="{E7F425EF-B441-48E3-BB88-364ED78E8D48}" destId="{BCB73C20-3F7D-44C6-A442-663DE0DF8BEF}" srcOrd="1" destOrd="0" parTransId="{E3DE959F-5040-4CEF-8C27-EBF43BF05633}" sibTransId="{DF9C8621-4A2A-433B-94F7-60926CE4C196}"/>
    <dgm:cxn modelId="{C1F830E0-C9D7-4775-976D-FA95BB19BDC1}" type="presOf" srcId="{BCB73C20-3F7D-44C6-A442-663DE0DF8BEF}" destId="{7BE56002-FF81-434B-ABFA-CA161824CCFF}" srcOrd="0" destOrd="0" presId="urn:microsoft.com/office/officeart/2018/2/layout/IconVerticalSolidList"/>
    <dgm:cxn modelId="{E47D3948-F047-4F21-A28F-64166FF854FA}" type="presParOf" srcId="{263AE3EC-B79E-4AEB-AB19-CCE4DB8C11E8}" destId="{114D2840-5CCF-4C3E-8331-6AAEEA37D26F}" srcOrd="0" destOrd="0" presId="urn:microsoft.com/office/officeart/2018/2/layout/IconVerticalSolidList"/>
    <dgm:cxn modelId="{55B64A36-1086-4D1D-9940-8862BEA99158}" type="presParOf" srcId="{114D2840-5CCF-4C3E-8331-6AAEEA37D26F}" destId="{945BD184-055D-4283-8096-BE84C0B1A509}" srcOrd="0" destOrd="0" presId="urn:microsoft.com/office/officeart/2018/2/layout/IconVerticalSolidList"/>
    <dgm:cxn modelId="{A59F61DF-B2CD-44AF-8546-4756BA69B02C}" type="presParOf" srcId="{114D2840-5CCF-4C3E-8331-6AAEEA37D26F}" destId="{12E811D3-40E2-451A-BD73-28F80A44B00E}" srcOrd="1" destOrd="0" presId="urn:microsoft.com/office/officeart/2018/2/layout/IconVerticalSolidList"/>
    <dgm:cxn modelId="{43F2DD5F-3E88-4E19-9D56-7CF4C130E7B5}" type="presParOf" srcId="{114D2840-5CCF-4C3E-8331-6AAEEA37D26F}" destId="{674CF450-FA86-40D0-A87D-60A2B6B73FA4}" srcOrd="2" destOrd="0" presId="urn:microsoft.com/office/officeart/2018/2/layout/IconVerticalSolidList"/>
    <dgm:cxn modelId="{90392058-74C7-4BB7-ADCC-097B8C3288FF}" type="presParOf" srcId="{114D2840-5CCF-4C3E-8331-6AAEEA37D26F}" destId="{6ED18998-B1CE-4A65-9B08-27D73CE84018}" srcOrd="3" destOrd="0" presId="urn:microsoft.com/office/officeart/2018/2/layout/IconVerticalSolidList"/>
    <dgm:cxn modelId="{B91CBE18-53CD-4B7E-A171-8B953D50CCFC}" type="presParOf" srcId="{263AE3EC-B79E-4AEB-AB19-CCE4DB8C11E8}" destId="{6223DF37-90B0-4869-85BE-A0026CD77053}" srcOrd="1" destOrd="0" presId="urn:microsoft.com/office/officeart/2018/2/layout/IconVerticalSolidList"/>
    <dgm:cxn modelId="{EBCF32A1-D76F-4F63-B5E0-6B20AF8F5217}" type="presParOf" srcId="{263AE3EC-B79E-4AEB-AB19-CCE4DB8C11E8}" destId="{A69E881D-A075-4185-9E2D-C846418AE0F7}" srcOrd="2" destOrd="0" presId="urn:microsoft.com/office/officeart/2018/2/layout/IconVerticalSolidList"/>
    <dgm:cxn modelId="{05518530-C67E-47B2-9F4A-2A155585A988}" type="presParOf" srcId="{A69E881D-A075-4185-9E2D-C846418AE0F7}" destId="{FCAA8F85-2147-4A7B-BDF5-45B8E88FCAC1}" srcOrd="0" destOrd="0" presId="urn:microsoft.com/office/officeart/2018/2/layout/IconVerticalSolidList"/>
    <dgm:cxn modelId="{DB19B423-2C97-4151-B87F-6C8EF8DD1FBD}" type="presParOf" srcId="{A69E881D-A075-4185-9E2D-C846418AE0F7}" destId="{147F427D-058B-4D4A-A51C-AAAA3C95588A}" srcOrd="1" destOrd="0" presId="urn:microsoft.com/office/officeart/2018/2/layout/IconVerticalSolidList"/>
    <dgm:cxn modelId="{67C70EA1-0374-45FF-AB3B-70214B0C3199}" type="presParOf" srcId="{A69E881D-A075-4185-9E2D-C846418AE0F7}" destId="{5A32E013-4AA0-4861-92CF-C07BD3E79C1F}" srcOrd="2" destOrd="0" presId="urn:microsoft.com/office/officeart/2018/2/layout/IconVerticalSolidList"/>
    <dgm:cxn modelId="{E18FE5B5-B666-437C-8E68-92640A4D8B2A}" type="presParOf" srcId="{A69E881D-A075-4185-9E2D-C846418AE0F7}" destId="{7BE56002-FF81-434B-ABFA-CA161824CCFF}" srcOrd="3" destOrd="0" presId="urn:microsoft.com/office/officeart/2018/2/layout/IconVerticalSolidList"/>
    <dgm:cxn modelId="{D6163D62-1FED-4269-A126-D320DBCE4F61}" type="presParOf" srcId="{263AE3EC-B79E-4AEB-AB19-CCE4DB8C11E8}" destId="{1C2D68D9-E0C1-4E22-8A81-254D84445DC5}" srcOrd="3" destOrd="0" presId="urn:microsoft.com/office/officeart/2018/2/layout/IconVerticalSolidList"/>
    <dgm:cxn modelId="{BBF3A0F4-A1C0-412A-B457-059FE4D7DF35}" type="presParOf" srcId="{263AE3EC-B79E-4AEB-AB19-CCE4DB8C11E8}" destId="{9557C02F-5501-464A-9BF5-B76ADE655B3B}" srcOrd="4" destOrd="0" presId="urn:microsoft.com/office/officeart/2018/2/layout/IconVerticalSolidList"/>
    <dgm:cxn modelId="{E4535BE2-E78E-42C2-9CC2-C4F31F2C0F7F}" type="presParOf" srcId="{9557C02F-5501-464A-9BF5-B76ADE655B3B}" destId="{9E7744A1-9B9D-4E47-B185-75039A010BA8}" srcOrd="0" destOrd="0" presId="urn:microsoft.com/office/officeart/2018/2/layout/IconVerticalSolidList"/>
    <dgm:cxn modelId="{BC746D23-8434-4E03-A276-2DBEA458DF51}" type="presParOf" srcId="{9557C02F-5501-464A-9BF5-B76ADE655B3B}" destId="{0CBCB8FD-9875-419B-9D64-82B4652E1415}" srcOrd="1" destOrd="0" presId="urn:microsoft.com/office/officeart/2018/2/layout/IconVerticalSolidList"/>
    <dgm:cxn modelId="{10A4DFDC-D09B-4059-B2EA-B71D451D715A}" type="presParOf" srcId="{9557C02F-5501-464A-9BF5-B76ADE655B3B}" destId="{74CB7376-4B0E-4AD3-B870-11C9E6D46E6B}" srcOrd="2" destOrd="0" presId="urn:microsoft.com/office/officeart/2018/2/layout/IconVerticalSolidList"/>
    <dgm:cxn modelId="{B8A4E559-79F2-4EBB-90F2-C2AE92DDA904}" type="presParOf" srcId="{9557C02F-5501-464A-9BF5-B76ADE655B3B}" destId="{66E1CACA-03D4-401D-879F-8F848F5E61E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240E7F-A574-4D81-B058-A4ED173538C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1C8EFD1-0771-4C1C-8808-104D9CE59C87}">
      <dgm:prSet/>
      <dgm:spPr/>
      <dgm:t>
        <a:bodyPr/>
        <a:lstStyle/>
        <a:p>
          <a:r>
            <a:rPr lang="en-GB"/>
            <a:t>Good attendance requires an important partnership between Parents and the school</a:t>
          </a:r>
          <a:endParaRPr lang="en-US"/>
        </a:p>
      </dgm:t>
    </dgm:pt>
    <dgm:pt modelId="{07296AF8-1C24-48C0-BCA1-C511FC5D8B56}" type="parTrans" cxnId="{49A9F914-69DF-4C96-9E00-4E6A761D1A44}">
      <dgm:prSet/>
      <dgm:spPr/>
      <dgm:t>
        <a:bodyPr/>
        <a:lstStyle/>
        <a:p>
          <a:endParaRPr lang="en-US"/>
        </a:p>
      </dgm:t>
    </dgm:pt>
    <dgm:pt modelId="{2EBEC498-F5E3-465B-83C6-D9C80F1D6C1E}" type="sibTrans" cxnId="{49A9F914-69DF-4C96-9E00-4E6A761D1A44}">
      <dgm:prSet/>
      <dgm:spPr/>
      <dgm:t>
        <a:bodyPr/>
        <a:lstStyle/>
        <a:p>
          <a:endParaRPr lang="en-US"/>
        </a:p>
      </dgm:t>
    </dgm:pt>
    <dgm:pt modelId="{82C09F50-3137-4797-BDDC-BA9A88E8FD24}">
      <dgm:prSet/>
      <dgm:spPr/>
      <dgm:t>
        <a:bodyPr/>
        <a:lstStyle/>
        <a:p>
          <a:r>
            <a:rPr lang="en-GB"/>
            <a:t>Greater focus on parental and external agency involvement</a:t>
          </a:r>
          <a:endParaRPr lang="en-US"/>
        </a:p>
      </dgm:t>
    </dgm:pt>
    <dgm:pt modelId="{E843A58B-CC37-4078-BDCA-E9E46F311008}" type="parTrans" cxnId="{9D96B12B-B1C1-434B-B942-FB58A872C3A8}">
      <dgm:prSet/>
      <dgm:spPr/>
      <dgm:t>
        <a:bodyPr/>
        <a:lstStyle/>
        <a:p>
          <a:endParaRPr lang="en-US"/>
        </a:p>
      </dgm:t>
    </dgm:pt>
    <dgm:pt modelId="{0B6D0D6E-17F5-4752-9E76-718026E894C6}" type="sibTrans" cxnId="{9D96B12B-B1C1-434B-B942-FB58A872C3A8}">
      <dgm:prSet/>
      <dgm:spPr/>
      <dgm:t>
        <a:bodyPr/>
        <a:lstStyle/>
        <a:p>
          <a:endParaRPr lang="en-US"/>
        </a:p>
      </dgm:t>
    </dgm:pt>
    <dgm:pt modelId="{5411BB4A-166C-4FB4-A528-2B1624C10E4E}">
      <dgm:prSet/>
      <dgm:spPr/>
      <dgm:t>
        <a:bodyPr/>
        <a:lstStyle/>
        <a:p>
          <a:r>
            <a:rPr lang="en-GB"/>
            <a:t>We thank you in advance for your endeavours to ensure that your child arrives in school every day they are able.</a:t>
          </a:r>
          <a:endParaRPr lang="en-US"/>
        </a:p>
      </dgm:t>
    </dgm:pt>
    <dgm:pt modelId="{04E87A2F-571A-453B-8F95-B241144514B1}" type="parTrans" cxnId="{33996912-8EBB-4257-B0F0-E9F8DFF25E78}">
      <dgm:prSet/>
      <dgm:spPr/>
      <dgm:t>
        <a:bodyPr/>
        <a:lstStyle/>
        <a:p>
          <a:endParaRPr lang="en-US"/>
        </a:p>
      </dgm:t>
    </dgm:pt>
    <dgm:pt modelId="{01E73536-5DDE-49BE-92E9-879A948FD395}" type="sibTrans" cxnId="{33996912-8EBB-4257-B0F0-E9F8DFF25E78}">
      <dgm:prSet/>
      <dgm:spPr/>
      <dgm:t>
        <a:bodyPr/>
        <a:lstStyle/>
        <a:p>
          <a:endParaRPr lang="en-US"/>
        </a:p>
      </dgm:t>
    </dgm:pt>
    <dgm:pt modelId="{12D64EFD-D19C-4431-9F06-5E5D59B8129B}">
      <dgm:prSet/>
      <dgm:spPr/>
      <dgm:t>
        <a:bodyPr/>
        <a:lstStyle/>
        <a:p>
          <a:r>
            <a:rPr lang="en-GB"/>
            <a:t>We are no longer able to accept GP advice in cases of long-term illness, this needs to come from a consultant</a:t>
          </a:r>
          <a:endParaRPr lang="en-US"/>
        </a:p>
      </dgm:t>
    </dgm:pt>
    <dgm:pt modelId="{EA734897-996E-4B91-A7DD-6FC937962DAA}" type="parTrans" cxnId="{C365A4A7-0B48-41B8-9EFD-7D7D25C6FB8A}">
      <dgm:prSet/>
      <dgm:spPr/>
      <dgm:t>
        <a:bodyPr/>
        <a:lstStyle/>
        <a:p>
          <a:endParaRPr lang="en-US"/>
        </a:p>
      </dgm:t>
    </dgm:pt>
    <dgm:pt modelId="{7B044605-22EB-4375-8CF8-F5D3A481186C}" type="sibTrans" cxnId="{C365A4A7-0B48-41B8-9EFD-7D7D25C6FB8A}">
      <dgm:prSet/>
      <dgm:spPr/>
      <dgm:t>
        <a:bodyPr/>
        <a:lstStyle/>
        <a:p>
          <a:endParaRPr lang="en-US"/>
        </a:p>
      </dgm:t>
    </dgm:pt>
    <dgm:pt modelId="{38B9114E-1FD0-482D-9F0A-407F76CBADC4}">
      <dgm:prSet/>
      <dgm:spPr/>
      <dgm:t>
        <a:bodyPr/>
        <a:lstStyle/>
        <a:p>
          <a:r>
            <a:rPr lang="en-GB"/>
            <a:t>Big plea – please avoid soft absences </a:t>
          </a:r>
          <a:endParaRPr lang="en-US"/>
        </a:p>
      </dgm:t>
    </dgm:pt>
    <dgm:pt modelId="{3F6CC33B-D28B-4F23-B8EE-B14C4A13BAFC}" type="parTrans" cxnId="{B6BE8905-CB7D-4D9E-B30D-D25CB9A4521D}">
      <dgm:prSet/>
      <dgm:spPr/>
      <dgm:t>
        <a:bodyPr/>
        <a:lstStyle/>
        <a:p>
          <a:endParaRPr lang="en-US"/>
        </a:p>
      </dgm:t>
    </dgm:pt>
    <dgm:pt modelId="{2E208528-2A27-48BC-921E-EDA767181192}" type="sibTrans" cxnId="{B6BE8905-CB7D-4D9E-B30D-D25CB9A4521D}">
      <dgm:prSet/>
      <dgm:spPr/>
      <dgm:t>
        <a:bodyPr/>
        <a:lstStyle/>
        <a:p>
          <a:endParaRPr lang="en-US"/>
        </a:p>
      </dgm:t>
    </dgm:pt>
    <dgm:pt modelId="{90485F79-25F5-43A3-83B0-5E5F881FDEA4}" type="pres">
      <dgm:prSet presAssocID="{99240E7F-A574-4D81-B058-A4ED173538C8}" presName="vert0" presStyleCnt="0">
        <dgm:presLayoutVars>
          <dgm:dir/>
          <dgm:animOne val="branch"/>
          <dgm:animLvl val="lvl"/>
        </dgm:presLayoutVars>
      </dgm:prSet>
      <dgm:spPr/>
    </dgm:pt>
    <dgm:pt modelId="{071A02BC-FF5F-4B2B-8E11-B19572821B2D}" type="pres">
      <dgm:prSet presAssocID="{21C8EFD1-0771-4C1C-8808-104D9CE59C87}" presName="thickLine" presStyleLbl="alignNode1" presStyleIdx="0" presStyleCnt="5"/>
      <dgm:spPr/>
    </dgm:pt>
    <dgm:pt modelId="{EC3B4D73-8245-48DA-9117-84220066CB51}" type="pres">
      <dgm:prSet presAssocID="{21C8EFD1-0771-4C1C-8808-104D9CE59C87}" presName="horz1" presStyleCnt="0"/>
      <dgm:spPr/>
    </dgm:pt>
    <dgm:pt modelId="{99BE92F0-827E-4182-8C30-6D9F657B9DF7}" type="pres">
      <dgm:prSet presAssocID="{21C8EFD1-0771-4C1C-8808-104D9CE59C87}" presName="tx1" presStyleLbl="revTx" presStyleIdx="0" presStyleCnt="5"/>
      <dgm:spPr/>
    </dgm:pt>
    <dgm:pt modelId="{651920C7-A217-4447-88BF-B4102959D129}" type="pres">
      <dgm:prSet presAssocID="{21C8EFD1-0771-4C1C-8808-104D9CE59C87}" presName="vert1" presStyleCnt="0"/>
      <dgm:spPr/>
    </dgm:pt>
    <dgm:pt modelId="{C35F7A38-87EB-43E8-BD83-4068EC36B920}" type="pres">
      <dgm:prSet presAssocID="{82C09F50-3137-4797-BDDC-BA9A88E8FD24}" presName="thickLine" presStyleLbl="alignNode1" presStyleIdx="1" presStyleCnt="5"/>
      <dgm:spPr/>
    </dgm:pt>
    <dgm:pt modelId="{BCCE2201-D8C9-45E4-B4D8-18F011257F56}" type="pres">
      <dgm:prSet presAssocID="{82C09F50-3137-4797-BDDC-BA9A88E8FD24}" presName="horz1" presStyleCnt="0"/>
      <dgm:spPr/>
    </dgm:pt>
    <dgm:pt modelId="{7FFCC787-A44A-4166-B3B9-EDC8D0713060}" type="pres">
      <dgm:prSet presAssocID="{82C09F50-3137-4797-BDDC-BA9A88E8FD24}" presName="tx1" presStyleLbl="revTx" presStyleIdx="1" presStyleCnt="5"/>
      <dgm:spPr/>
    </dgm:pt>
    <dgm:pt modelId="{13AD79BA-8303-4121-B7C7-8F286F1C39D4}" type="pres">
      <dgm:prSet presAssocID="{82C09F50-3137-4797-BDDC-BA9A88E8FD24}" presName="vert1" presStyleCnt="0"/>
      <dgm:spPr/>
    </dgm:pt>
    <dgm:pt modelId="{D92813DE-B904-418D-96B4-2692537AC6DA}" type="pres">
      <dgm:prSet presAssocID="{5411BB4A-166C-4FB4-A528-2B1624C10E4E}" presName="thickLine" presStyleLbl="alignNode1" presStyleIdx="2" presStyleCnt="5"/>
      <dgm:spPr/>
    </dgm:pt>
    <dgm:pt modelId="{F5BDDF8E-D973-495E-9B46-5076B237B28D}" type="pres">
      <dgm:prSet presAssocID="{5411BB4A-166C-4FB4-A528-2B1624C10E4E}" presName="horz1" presStyleCnt="0"/>
      <dgm:spPr/>
    </dgm:pt>
    <dgm:pt modelId="{58A8EA3C-8158-4208-B1E6-E0DF740CD00E}" type="pres">
      <dgm:prSet presAssocID="{5411BB4A-166C-4FB4-A528-2B1624C10E4E}" presName="tx1" presStyleLbl="revTx" presStyleIdx="2" presStyleCnt="5"/>
      <dgm:spPr/>
    </dgm:pt>
    <dgm:pt modelId="{C75F6777-4BC8-426E-8496-3F830C724E46}" type="pres">
      <dgm:prSet presAssocID="{5411BB4A-166C-4FB4-A528-2B1624C10E4E}" presName="vert1" presStyleCnt="0"/>
      <dgm:spPr/>
    </dgm:pt>
    <dgm:pt modelId="{161D02EE-5AEC-46C3-9F79-245AA02A7EF3}" type="pres">
      <dgm:prSet presAssocID="{12D64EFD-D19C-4431-9F06-5E5D59B8129B}" presName="thickLine" presStyleLbl="alignNode1" presStyleIdx="3" presStyleCnt="5"/>
      <dgm:spPr/>
    </dgm:pt>
    <dgm:pt modelId="{FEB72F6A-EC32-4F5E-BB7E-9B30A4EC2A5B}" type="pres">
      <dgm:prSet presAssocID="{12D64EFD-D19C-4431-9F06-5E5D59B8129B}" presName="horz1" presStyleCnt="0"/>
      <dgm:spPr/>
    </dgm:pt>
    <dgm:pt modelId="{F7058C8E-93A6-486B-BE72-3BE1241B2D08}" type="pres">
      <dgm:prSet presAssocID="{12D64EFD-D19C-4431-9F06-5E5D59B8129B}" presName="tx1" presStyleLbl="revTx" presStyleIdx="3" presStyleCnt="5"/>
      <dgm:spPr/>
    </dgm:pt>
    <dgm:pt modelId="{BCDEA52D-BCE0-43D6-8A5B-C79A415D494E}" type="pres">
      <dgm:prSet presAssocID="{12D64EFD-D19C-4431-9F06-5E5D59B8129B}" presName="vert1" presStyleCnt="0"/>
      <dgm:spPr/>
    </dgm:pt>
    <dgm:pt modelId="{3C483CC8-52C2-4C74-BB24-B62B685858FD}" type="pres">
      <dgm:prSet presAssocID="{38B9114E-1FD0-482D-9F0A-407F76CBADC4}" presName="thickLine" presStyleLbl="alignNode1" presStyleIdx="4" presStyleCnt="5"/>
      <dgm:spPr/>
    </dgm:pt>
    <dgm:pt modelId="{D6583115-BC1C-42F4-AEE4-442516698946}" type="pres">
      <dgm:prSet presAssocID="{38B9114E-1FD0-482D-9F0A-407F76CBADC4}" presName="horz1" presStyleCnt="0"/>
      <dgm:spPr/>
    </dgm:pt>
    <dgm:pt modelId="{5E5D0D64-F750-43E0-BD06-E3929567290C}" type="pres">
      <dgm:prSet presAssocID="{38B9114E-1FD0-482D-9F0A-407F76CBADC4}" presName="tx1" presStyleLbl="revTx" presStyleIdx="4" presStyleCnt="5"/>
      <dgm:spPr/>
    </dgm:pt>
    <dgm:pt modelId="{1F5C3B8A-2A61-42BD-B644-4172C7B5DAA5}" type="pres">
      <dgm:prSet presAssocID="{38B9114E-1FD0-482D-9F0A-407F76CBADC4}" presName="vert1" presStyleCnt="0"/>
      <dgm:spPr/>
    </dgm:pt>
  </dgm:ptLst>
  <dgm:cxnLst>
    <dgm:cxn modelId="{B6BE8905-CB7D-4D9E-B30D-D25CB9A4521D}" srcId="{99240E7F-A574-4D81-B058-A4ED173538C8}" destId="{38B9114E-1FD0-482D-9F0A-407F76CBADC4}" srcOrd="4" destOrd="0" parTransId="{3F6CC33B-D28B-4F23-B8EE-B14C4A13BAFC}" sibTransId="{2E208528-2A27-48BC-921E-EDA767181192}"/>
    <dgm:cxn modelId="{8F06A806-4EDD-4156-8EDE-F5664FBEADAA}" type="presOf" srcId="{38B9114E-1FD0-482D-9F0A-407F76CBADC4}" destId="{5E5D0D64-F750-43E0-BD06-E3929567290C}" srcOrd="0" destOrd="0" presId="urn:microsoft.com/office/officeart/2008/layout/LinedList"/>
    <dgm:cxn modelId="{33996912-8EBB-4257-B0F0-E9F8DFF25E78}" srcId="{99240E7F-A574-4D81-B058-A4ED173538C8}" destId="{5411BB4A-166C-4FB4-A528-2B1624C10E4E}" srcOrd="2" destOrd="0" parTransId="{04E87A2F-571A-453B-8F95-B241144514B1}" sibTransId="{01E73536-5DDE-49BE-92E9-879A948FD395}"/>
    <dgm:cxn modelId="{49A9F914-69DF-4C96-9E00-4E6A761D1A44}" srcId="{99240E7F-A574-4D81-B058-A4ED173538C8}" destId="{21C8EFD1-0771-4C1C-8808-104D9CE59C87}" srcOrd="0" destOrd="0" parTransId="{07296AF8-1C24-48C0-BCA1-C511FC5D8B56}" sibTransId="{2EBEC498-F5E3-465B-83C6-D9C80F1D6C1E}"/>
    <dgm:cxn modelId="{9D96B12B-B1C1-434B-B942-FB58A872C3A8}" srcId="{99240E7F-A574-4D81-B058-A4ED173538C8}" destId="{82C09F50-3137-4797-BDDC-BA9A88E8FD24}" srcOrd="1" destOrd="0" parTransId="{E843A58B-CC37-4078-BDCA-E9E46F311008}" sibTransId="{0B6D0D6E-17F5-4752-9E76-718026E894C6}"/>
    <dgm:cxn modelId="{42186944-EE23-4C28-A890-F6D7371080BA}" type="presOf" srcId="{99240E7F-A574-4D81-B058-A4ED173538C8}" destId="{90485F79-25F5-43A3-83B0-5E5F881FDEA4}" srcOrd="0" destOrd="0" presId="urn:microsoft.com/office/officeart/2008/layout/LinedList"/>
    <dgm:cxn modelId="{74A53F7C-5377-4050-91CB-1B27C9272934}" type="presOf" srcId="{5411BB4A-166C-4FB4-A528-2B1624C10E4E}" destId="{58A8EA3C-8158-4208-B1E6-E0DF740CD00E}" srcOrd="0" destOrd="0" presId="urn:microsoft.com/office/officeart/2008/layout/LinedList"/>
    <dgm:cxn modelId="{C365A4A7-0B48-41B8-9EFD-7D7D25C6FB8A}" srcId="{99240E7F-A574-4D81-B058-A4ED173538C8}" destId="{12D64EFD-D19C-4431-9F06-5E5D59B8129B}" srcOrd="3" destOrd="0" parTransId="{EA734897-996E-4B91-A7DD-6FC937962DAA}" sibTransId="{7B044605-22EB-4375-8CF8-F5D3A481186C}"/>
    <dgm:cxn modelId="{D3FE01AF-8D0C-4B03-9180-0A18F9E36C7D}" type="presOf" srcId="{12D64EFD-D19C-4431-9F06-5E5D59B8129B}" destId="{F7058C8E-93A6-486B-BE72-3BE1241B2D08}" srcOrd="0" destOrd="0" presId="urn:microsoft.com/office/officeart/2008/layout/LinedList"/>
    <dgm:cxn modelId="{AC23F8B8-DCD7-4E33-92C3-8EA16356304D}" type="presOf" srcId="{21C8EFD1-0771-4C1C-8808-104D9CE59C87}" destId="{99BE92F0-827E-4182-8C30-6D9F657B9DF7}" srcOrd="0" destOrd="0" presId="urn:microsoft.com/office/officeart/2008/layout/LinedList"/>
    <dgm:cxn modelId="{F6B158E6-5A4A-4873-970C-56D90DC7E4A0}" type="presOf" srcId="{82C09F50-3137-4797-BDDC-BA9A88E8FD24}" destId="{7FFCC787-A44A-4166-B3B9-EDC8D0713060}" srcOrd="0" destOrd="0" presId="urn:microsoft.com/office/officeart/2008/layout/LinedList"/>
    <dgm:cxn modelId="{F68B8DD8-BB35-4822-94ED-61D87603896F}" type="presParOf" srcId="{90485F79-25F5-43A3-83B0-5E5F881FDEA4}" destId="{071A02BC-FF5F-4B2B-8E11-B19572821B2D}" srcOrd="0" destOrd="0" presId="urn:microsoft.com/office/officeart/2008/layout/LinedList"/>
    <dgm:cxn modelId="{6CEE108D-6743-4DED-8119-25BC73300CD2}" type="presParOf" srcId="{90485F79-25F5-43A3-83B0-5E5F881FDEA4}" destId="{EC3B4D73-8245-48DA-9117-84220066CB51}" srcOrd="1" destOrd="0" presId="urn:microsoft.com/office/officeart/2008/layout/LinedList"/>
    <dgm:cxn modelId="{A73F34DB-43DC-46D5-B42E-5F3155AF2217}" type="presParOf" srcId="{EC3B4D73-8245-48DA-9117-84220066CB51}" destId="{99BE92F0-827E-4182-8C30-6D9F657B9DF7}" srcOrd="0" destOrd="0" presId="urn:microsoft.com/office/officeart/2008/layout/LinedList"/>
    <dgm:cxn modelId="{A998E0D5-E3A9-41CA-834B-98E779B5EC6B}" type="presParOf" srcId="{EC3B4D73-8245-48DA-9117-84220066CB51}" destId="{651920C7-A217-4447-88BF-B4102959D129}" srcOrd="1" destOrd="0" presId="urn:microsoft.com/office/officeart/2008/layout/LinedList"/>
    <dgm:cxn modelId="{B10D8A95-6C22-4E53-B815-E3E18F275E4D}" type="presParOf" srcId="{90485F79-25F5-43A3-83B0-5E5F881FDEA4}" destId="{C35F7A38-87EB-43E8-BD83-4068EC36B920}" srcOrd="2" destOrd="0" presId="urn:microsoft.com/office/officeart/2008/layout/LinedList"/>
    <dgm:cxn modelId="{7D1B03E2-C8EE-4BBE-B4B9-57BA2ED90EED}" type="presParOf" srcId="{90485F79-25F5-43A3-83B0-5E5F881FDEA4}" destId="{BCCE2201-D8C9-45E4-B4D8-18F011257F56}" srcOrd="3" destOrd="0" presId="urn:microsoft.com/office/officeart/2008/layout/LinedList"/>
    <dgm:cxn modelId="{5EDE5D00-A3A5-4E9B-9B25-600D4EEC5F16}" type="presParOf" srcId="{BCCE2201-D8C9-45E4-B4D8-18F011257F56}" destId="{7FFCC787-A44A-4166-B3B9-EDC8D0713060}" srcOrd="0" destOrd="0" presId="urn:microsoft.com/office/officeart/2008/layout/LinedList"/>
    <dgm:cxn modelId="{57C6C96C-9B65-469C-B9EA-78C7EFA7F902}" type="presParOf" srcId="{BCCE2201-D8C9-45E4-B4D8-18F011257F56}" destId="{13AD79BA-8303-4121-B7C7-8F286F1C39D4}" srcOrd="1" destOrd="0" presId="urn:microsoft.com/office/officeart/2008/layout/LinedList"/>
    <dgm:cxn modelId="{1ED4C4D7-582A-49BD-A62C-C2D84A64BA81}" type="presParOf" srcId="{90485F79-25F5-43A3-83B0-5E5F881FDEA4}" destId="{D92813DE-B904-418D-96B4-2692537AC6DA}" srcOrd="4" destOrd="0" presId="urn:microsoft.com/office/officeart/2008/layout/LinedList"/>
    <dgm:cxn modelId="{97662169-04B7-490F-8AFE-3BB1E55EC901}" type="presParOf" srcId="{90485F79-25F5-43A3-83B0-5E5F881FDEA4}" destId="{F5BDDF8E-D973-495E-9B46-5076B237B28D}" srcOrd="5" destOrd="0" presId="urn:microsoft.com/office/officeart/2008/layout/LinedList"/>
    <dgm:cxn modelId="{26C48459-AEC8-4680-9737-3104EB6F58FC}" type="presParOf" srcId="{F5BDDF8E-D973-495E-9B46-5076B237B28D}" destId="{58A8EA3C-8158-4208-B1E6-E0DF740CD00E}" srcOrd="0" destOrd="0" presId="urn:microsoft.com/office/officeart/2008/layout/LinedList"/>
    <dgm:cxn modelId="{D58C0BA8-A0AD-4CF8-8405-D302C81667F7}" type="presParOf" srcId="{F5BDDF8E-D973-495E-9B46-5076B237B28D}" destId="{C75F6777-4BC8-426E-8496-3F830C724E46}" srcOrd="1" destOrd="0" presId="urn:microsoft.com/office/officeart/2008/layout/LinedList"/>
    <dgm:cxn modelId="{FB6F612F-B194-4742-9550-B8BBB101D859}" type="presParOf" srcId="{90485F79-25F5-43A3-83B0-5E5F881FDEA4}" destId="{161D02EE-5AEC-46C3-9F79-245AA02A7EF3}" srcOrd="6" destOrd="0" presId="urn:microsoft.com/office/officeart/2008/layout/LinedList"/>
    <dgm:cxn modelId="{7CEAED80-E91D-4B7D-89D9-E94679887AB8}" type="presParOf" srcId="{90485F79-25F5-43A3-83B0-5E5F881FDEA4}" destId="{FEB72F6A-EC32-4F5E-BB7E-9B30A4EC2A5B}" srcOrd="7" destOrd="0" presId="urn:microsoft.com/office/officeart/2008/layout/LinedList"/>
    <dgm:cxn modelId="{BCA5F1D7-D198-49EB-BB1D-C349C6EB8D06}" type="presParOf" srcId="{FEB72F6A-EC32-4F5E-BB7E-9B30A4EC2A5B}" destId="{F7058C8E-93A6-486B-BE72-3BE1241B2D08}" srcOrd="0" destOrd="0" presId="urn:microsoft.com/office/officeart/2008/layout/LinedList"/>
    <dgm:cxn modelId="{D2D67455-B62E-4AC2-B0B3-5117BFC8DCAD}" type="presParOf" srcId="{FEB72F6A-EC32-4F5E-BB7E-9B30A4EC2A5B}" destId="{BCDEA52D-BCE0-43D6-8A5B-C79A415D494E}" srcOrd="1" destOrd="0" presId="urn:microsoft.com/office/officeart/2008/layout/LinedList"/>
    <dgm:cxn modelId="{F533C102-F02D-4471-9D5E-AEA07708455A}" type="presParOf" srcId="{90485F79-25F5-43A3-83B0-5E5F881FDEA4}" destId="{3C483CC8-52C2-4C74-BB24-B62B685858FD}" srcOrd="8" destOrd="0" presId="urn:microsoft.com/office/officeart/2008/layout/LinedList"/>
    <dgm:cxn modelId="{DBD560EF-6E70-4635-8685-719699312FD9}" type="presParOf" srcId="{90485F79-25F5-43A3-83B0-5E5F881FDEA4}" destId="{D6583115-BC1C-42F4-AEE4-442516698946}" srcOrd="9" destOrd="0" presId="urn:microsoft.com/office/officeart/2008/layout/LinedList"/>
    <dgm:cxn modelId="{CAA57AFA-0DA7-4DDC-81BD-1D64774FE8B1}" type="presParOf" srcId="{D6583115-BC1C-42F4-AEE4-442516698946}" destId="{5E5D0D64-F750-43E0-BD06-E3929567290C}" srcOrd="0" destOrd="0" presId="urn:microsoft.com/office/officeart/2008/layout/LinedList"/>
    <dgm:cxn modelId="{9380A2E4-F067-4EE6-B090-607408FE07B2}" type="presParOf" srcId="{D6583115-BC1C-42F4-AEE4-442516698946}" destId="{1F5C3B8A-2A61-42BD-B644-4172C7B5DAA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5C05D0E-0BF6-4B92-817D-F900F47527D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C52BD6B8-9074-4A9A-BEE9-7AE9279C9B71}">
      <dgm:prSet/>
      <dgm:spPr/>
      <dgm:t>
        <a:bodyPr/>
        <a:lstStyle/>
        <a:p>
          <a:r>
            <a:rPr lang="en-GB"/>
            <a:t>Subject postcards</a:t>
          </a:r>
          <a:endParaRPr lang="en-US"/>
        </a:p>
      </dgm:t>
    </dgm:pt>
    <dgm:pt modelId="{52F770F4-13F7-42AE-A23D-69A5069F6ACC}" type="parTrans" cxnId="{940B1829-5AC9-4415-A53B-B5B34FD5F26C}">
      <dgm:prSet/>
      <dgm:spPr/>
      <dgm:t>
        <a:bodyPr/>
        <a:lstStyle/>
        <a:p>
          <a:endParaRPr lang="en-US"/>
        </a:p>
      </dgm:t>
    </dgm:pt>
    <dgm:pt modelId="{CD1DEB03-9B41-476D-B8A7-BBF0646D818A}" type="sibTrans" cxnId="{940B1829-5AC9-4415-A53B-B5B34FD5F26C}">
      <dgm:prSet/>
      <dgm:spPr/>
      <dgm:t>
        <a:bodyPr/>
        <a:lstStyle/>
        <a:p>
          <a:endParaRPr lang="en-US"/>
        </a:p>
      </dgm:t>
    </dgm:pt>
    <dgm:pt modelId="{8C7884C2-81F3-4A9B-BEDA-059CB22C7E5A}">
      <dgm:prSet/>
      <dgm:spPr/>
      <dgm:t>
        <a:bodyPr/>
        <a:lstStyle/>
        <a:p>
          <a:r>
            <a:rPr lang="en-GB"/>
            <a:t>Year Leader postcards</a:t>
          </a:r>
          <a:endParaRPr lang="en-US"/>
        </a:p>
      </dgm:t>
    </dgm:pt>
    <dgm:pt modelId="{342C94E6-0319-4D9A-B0E9-8DB04318DFA3}" type="parTrans" cxnId="{060DCE62-5505-491D-96DF-8574D9C660A7}">
      <dgm:prSet/>
      <dgm:spPr/>
      <dgm:t>
        <a:bodyPr/>
        <a:lstStyle/>
        <a:p>
          <a:endParaRPr lang="en-US"/>
        </a:p>
      </dgm:t>
    </dgm:pt>
    <dgm:pt modelId="{47A82198-A5E7-483A-8FEF-27FFB5C4334D}" type="sibTrans" cxnId="{060DCE62-5505-491D-96DF-8574D9C660A7}">
      <dgm:prSet/>
      <dgm:spPr/>
      <dgm:t>
        <a:bodyPr/>
        <a:lstStyle/>
        <a:p>
          <a:endParaRPr lang="en-US"/>
        </a:p>
      </dgm:t>
    </dgm:pt>
    <dgm:pt modelId="{A13C66E8-A626-423A-A486-37100FDA697C}">
      <dgm:prSet/>
      <dgm:spPr/>
      <dgm:t>
        <a:bodyPr/>
        <a:lstStyle/>
        <a:p>
          <a:r>
            <a:rPr lang="en-GB"/>
            <a:t>AtL Letters</a:t>
          </a:r>
          <a:endParaRPr lang="en-US"/>
        </a:p>
      </dgm:t>
    </dgm:pt>
    <dgm:pt modelId="{0A4F9314-801C-4F9A-9885-2B4786EFA3C3}" type="parTrans" cxnId="{6E3DCC5E-DB55-4F7B-A746-8B871DD4A1A3}">
      <dgm:prSet/>
      <dgm:spPr/>
      <dgm:t>
        <a:bodyPr/>
        <a:lstStyle/>
        <a:p>
          <a:endParaRPr lang="en-US"/>
        </a:p>
      </dgm:t>
    </dgm:pt>
    <dgm:pt modelId="{B3A2A6CD-FD01-4A1F-8903-B0F5B9E13844}" type="sibTrans" cxnId="{6E3DCC5E-DB55-4F7B-A746-8B871DD4A1A3}">
      <dgm:prSet/>
      <dgm:spPr/>
      <dgm:t>
        <a:bodyPr/>
        <a:lstStyle/>
        <a:p>
          <a:endParaRPr lang="en-US"/>
        </a:p>
      </dgm:t>
    </dgm:pt>
    <dgm:pt modelId="{DA40F1EB-44E5-4644-9DB8-D16D32BBFB06}">
      <dgm:prSet/>
      <dgm:spPr/>
      <dgm:t>
        <a:bodyPr/>
        <a:lstStyle/>
        <a:p>
          <a:r>
            <a:rPr lang="en-GB"/>
            <a:t>Merit awards and certificates</a:t>
          </a:r>
          <a:endParaRPr lang="en-US"/>
        </a:p>
      </dgm:t>
    </dgm:pt>
    <dgm:pt modelId="{345991C3-1309-4738-B0E6-391A9C9BA37F}" type="parTrans" cxnId="{408A6AEE-520B-4148-958D-2D54960BBB4F}">
      <dgm:prSet/>
      <dgm:spPr/>
      <dgm:t>
        <a:bodyPr/>
        <a:lstStyle/>
        <a:p>
          <a:endParaRPr lang="en-US"/>
        </a:p>
      </dgm:t>
    </dgm:pt>
    <dgm:pt modelId="{A7FF7477-AFFC-4856-9A30-2398934629D9}" type="sibTrans" cxnId="{408A6AEE-520B-4148-958D-2D54960BBB4F}">
      <dgm:prSet/>
      <dgm:spPr/>
      <dgm:t>
        <a:bodyPr/>
        <a:lstStyle/>
        <a:p>
          <a:endParaRPr lang="en-US"/>
        </a:p>
      </dgm:t>
    </dgm:pt>
    <dgm:pt modelId="{975D501D-6354-498C-B999-1511F0ED607A}">
      <dgm:prSet/>
      <dgm:spPr/>
      <dgm:t>
        <a:bodyPr/>
        <a:lstStyle/>
        <a:p>
          <a:r>
            <a:rPr lang="en-GB"/>
            <a:t>Attendance certificates </a:t>
          </a:r>
          <a:endParaRPr lang="en-US"/>
        </a:p>
      </dgm:t>
    </dgm:pt>
    <dgm:pt modelId="{75AC2FE8-C68E-4108-8ACD-0C5A186097C9}" type="parTrans" cxnId="{399130E4-D5EB-46A7-A302-C24CBB11DED6}">
      <dgm:prSet/>
      <dgm:spPr/>
      <dgm:t>
        <a:bodyPr/>
        <a:lstStyle/>
        <a:p>
          <a:endParaRPr lang="en-US"/>
        </a:p>
      </dgm:t>
    </dgm:pt>
    <dgm:pt modelId="{AC836F93-8BD1-48FD-97DE-EFA7BE62E72B}" type="sibTrans" cxnId="{399130E4-D5EB-46A7-A302-C24CBB11DED6}">
      <dgm:prSet/>
      <dgm:spPr/>
      <dgm:t>
        <a:bodyPr/>
        <a:lstStyle/>
        <a:p>
          <a:endParaRPr lang="en-US"/>
        </a:p>
      </dgm:t>
    </dgm:pt>
    <dgm:pt modelId="{2F5431A7-EDBD-4970-82D0-E27FA40A97BF}">
      <dgm:prSet/>
      <dgm:spPr/>
      <dgm:t>
        <a:bodyPr/>
        <a:lstStyle/>
        <a:p>
          <a:r>
            <a:rPr lang="en-GB"/>
            <a:t>Achievements in E-newsletter</a:t>
          </a:r>
          <a:endParaRPr lang="en-US"/>
        </a:p>
      </dgm:t>
    </dgm:pt>
    <dgm:pt modelId="{C14E5CE2-97B5-49EF-B8F6-7513C8331906}" type="parTrans" cxnId="{795EB2FC-AFE2-4F9A-8F9D-50CE22E745A5}">
      <dgm:prSet/>
      <dgm:spPr/>
      <dgm:t>
        <a:bodyPr/>
        <a:lstStyle/>
        <a:p>
          <a:endParaRPr lang="en-US"/>
        </a:p>
      </dgm:t>
    </dgm:pt>
    <dgm:pt modelId="{F0FF3801-2DB2-4891-89C7-04440A5A76A2}" type="sibTrans" cxnId="{795EB2FC-AFE2-4F9A-8F9D-50CE22E745A5}">
      <dgm:prSet/>
      <dgm:spPr/>
      <dgm:t>
        <a:bodyPr/>
        <a:lstStyle/>
        <a:p>
          <a:endParaRPr lang="en-US"/>
        </a:p>
      </dgm:t>
    </dgm:pt>
    <dgm:pt modelId="{8D6397FC-4810-4EE7-BDEF-15ED73AE8969}">
      <dgm:prSet/>
      <dgm:spPr/>
      <dgm:t>
        <a:bodyPr/>
        <a:lstStyle/>
        <a:p>
          <a:r>
            <a:rPr lang="en-GB"/>
            <a:t>Awards Assemblies</a:t>
          </a:r>
          <a:endParaRPr lang="en-US"/>
        </a:p>
      </dgm:t>
    </dgm:pt>
    <dgm:pt modelId="{ACFE58A6-69E7-4CA4-8EC2-24BFCA59FDA7}" type="parTrans" cxnId="{B5B9E4A2-143F-4C36-AEAA-26684A3C9774}">
      <dgm:prSet/>
      <dgm:spPr/>
      <dgm:t>
        <a:bodyPr/>
        <a:lstStyle/>
        <a:p>
          <a:endParaRPr lang="en-US"/>
        </a:p>
      </dgm:t>
    </dgm:pt>
    <dgm:pt modelId="{D5B541DB-8CDE-49F1-921B-34C7A58886AA}" type="sibTrans" cxnId="{B5B9E4A2-143F-4C36-AEAA-26684A3C9774}">
      <dgm:prSet/>
      <dgm:spPr/>
      <dgm:t>
        <a:bodyPr/>
        <a:lstStyle/>
        <a:p>
          <a:endParaRPr lang="en-US"/>
        </a:p>
      </dgm:t>
    </dgm:pt>
    <dgm:pt modelId="{16CCA93E-A419-4054-9084-AF87E017AEB4}">
      <dgm:prSet/>
      <dgm:spPr/>
      <dgm:t>
        <a:bodyPr/>
        <a:lstStyle/>
        <a:p>
          <a:r>
            <a:rPr lang="en-GB"/>
            <a:t>Sports Award Evening</a:t>
          </a:r>
          <a:endParaRPr lang="en-US"/>
        </a:p>
      </dgm:t>
    </dgm:pt>
    <dgm:pt modelId="{F008CCE4-353F-4C04-9756-586CFC3FCAC9}" type="parTrans" cxnId="{F6A80570-CAE1-461C-974C-346A1262D33E}">
      <dgm:prSet/>
      <dgm:spPr/>
      <dgm:t>
        <a:bodyPr/>
        <a:lstStyle/>
        <a:p>
          <a:endParaRPr lang="en-US"/>
        </a:p>
      </dgm:t>
    </dgm:pt>
    <dgm:pt modelId="{B3585E77-46DC-4126-BFBF-4EB67B27A782}" type="sibTrans" cxnId="{F6A80570-CAE1-461C-974C-346A1262D33E}">
      <dgm:prSet/>
      <dgm:spPr/>
      <dgm:t>
        <a:bodyPr/>
        <a:lstStyle/>
        <a:p>
          <a:endParaRPr lang="en-US"/>
        </a:p>
      </dgm:t>
    </dgm:pt>
    <dgm:pt modelId="{2957D689-A343-47C3-AF60-5251D9585B23}">
      <dgm:prSet/>
      <dgm:spPr/>
      <dgm:t>
        <a:bodyPr/>
        <a:lstStyle/>
        <a:p>
          <a:r>
            <a:rPr lang="en-GB"/>
            <a:t>Jack Petchey Awards</a:t>
          </a:r>
          <a:endParaRPr lang="en-US"/>
        </a:p>
      </dgm:t>
    </dgm:pt>
    <dgm:pt modelId="{48B18776-7BBE-433A-A04B-5F04126E721D}" type="parTrans" cxnId="{779BCB3F-E070-4AEC-8A8B-2EA3BB4CB786}">
      <dgm:prSet/>
      <dgm:spPr/>
      <dgm:t>
        <a:bodyPr/>
        <a:lstStyle/>
        <a:p>
          <a:endParaRPr lang="en-US"/>
        </a:p>
      </dgm:t>
    </dgm:pt>
    <dgm:pt modelId="{9295C5F3-2BEF-4C24-8126-3F04EF763B97}" type="sibTrans" cxnId="{779BCB3F-E070-4AEC-8A8B-2EA3BB4CB786}">
      <dgm:prSet/>
      <dgm:spPr/>
      <dgm:t>
        <a:bodyPr/>
        <a:lstStyle/>
        <a:p>
          <a:endParaRPr lang="en-US"/>
        </a:p>
      </dgm:t>
    </dgm:pt>
    <dgm:pt modelId="{362F598B-D3D1-4C83-AE67-50060E102798}" type="pres">
      <dgm:prSet presAssocID="{15C05D0E-0BF6-4B92-817D-F900F47527D0}" presName="vert0" presStyleCnt="0">
        <dgm:presLayoutVars>
          <dgm:dir/>
          <dgm:animOne val="branch"/>
          <dgm:animLvl val="lvl"/>
        </dgm:presLayoutVars>
      </dgm:prSet>
      <dgm:spPr/>
    </dgm:pt>
    <dgm:pt modelId="{3E47D08E-CAE8-4DC7-A351-AF8AA562F0F0}" type="pres">
      <dgm:prSet presAssocID="{C52BD6B8-9074-4A9A-BEE9-7AE9279C9B71}" presName="thickLine" presStyleLbl="alignNode1" presStyleIdx="0" presStyleCnt="9"/>
      <dgm:spPr/>
    </dgm:pt>
    <dgm:pt modelId="{3EE50865-9E16-4ECA-9A7E-D591F9C35A57}" type="pres">
      <dgm:prSet presAssocID="{C52BD6B8-9074-4A9A-BEE9-7AE9279C9B71}" presName="horz1" presStyleCnt="0"/>
      <dgm:spPr/>
    </dgm:pt>
    <dgm:pt modelId="{127BEEFD-6743-4D63-95E0-0B4F18204E54}" type="pres">
      <dgm:prSet presAssocID="{C52BD6B8-9074-4A9A-BEE9-7AE9279C9B71}" presName="tx1" presStyleLbl="revTx" presStyleIdx="0" presStyleCnt="9"/>
      <dgm:spPr/>
    </dgm:pt>
    <dgm:pt modelId="{7F15EBE4-DF1D-4978-B70E-1B143855392B}" type="pres">
      <dgm:prSet presAssocID="{C52BD6B8-9074-4A9A-BEE9-7AE9279C9B71}" presName="vert1" presStyleCnt="0"/>
      <dgm:spPr/>
    </dgm:pt>
    <dgm:pt modelId="{7E3835A7-4FF8-4D86-9DE9-B1CF10391EA7}" type="pres">
      <dgm:prSet presAssocID="{8C7884C2-81F3-4A9B-BEDA-059CB22C7E5A}" presName="thickLine" presStyleLbl="alignNode1" presStyleIdx="1" presStyleCnt="9"/>
      <dgm:spPr/>
    </dgm:pt>
    <dgm:pt modelId="{FEF9ECA0-D519-46FE-97D5-B9293F705402}" type="pres">
      <dgm:prSet presAssocID="{8C7884C2-81F3-4A9B-BEDA-059CB22C7E5A}" presName="horz1" presStyleCnt="0"/>
      <dgm:spPr/>
    </dgm:pt>
    <dgm:pt modelId="{540602B3-23C9-4CC4-ABC0-24CDA1AE1C90}" type="pres">
      <dgm:prSet presAssocID="{8C7884C2-81F3-4A9B-BEDA-059CB22C7E5A}" presName="tx1" presStyleLbl="revTx" presStyleIdx="1" presStyleCnt="9"/>
      <dgm:spPr/>
    </dgm:pt>
    <dgm:pt modelId="{3F810E69-981F-4677-8ACB-E0D9CA4A0EDE}" type="pres">
      <dgm:prSet presAssocID="{8C7884C2-81F3-4A9B-BEDA-059CB22C7E5A}" presName="vert1" presStyleCnt="0"/>
      <dgm:spPr/>
    </dgm:pt>
    <dgm:pt modelId="{567AE3AB-6F29-4715-87E1-C538BACADF65}" type="pres">
      <dgm:prSet presAssocID="{A13C66E8-A626-423A-A486-37100FDA697C}" presName="thickLine" presStyleLbl="alignNode1" presStyleIdx="2" presStyleCnt="9"/>
      <dgm:spPr/>
    </dgm:pt>
    <dgm:pt modelId="{5C9A5430-3556-4A85-BAF7-5168A781A5BB}" type="pres">
      <dgm:prSet presAssocID="{A13C66E8-A626-423A-A486-37100FDA697C}" presName="horz1" presStyleCnt="0"/>
      <dgm:spPr/>
    </dgm:pt>
    <dgm:pt modelId="{54160A84-C3A6-4883-B7CE-10BD441DF3AF}" type="pres">
      <dgm:prSet presAssocID="{A13C66E8-A626-423A-A486-37100FDA697C}" presName="tx1" presStyleLbl="revTx" presStyleIdx="2" presStyleCnt="9"/>
      <dgm:spPr/>
    </dgm:pt>
    <dgm:pt modelId="{FAD17F45-D491-4E07-8B5A-5FB66A84B013}" type="pres">
      <dgm:prSet presAssocID="{A13C66E8-A626-423A-A486-37100FDA697C}" presName="vert1" presStyleCnt="0"/>
      <dgm:spPr/>
    </dgm:pt>
    <dgm:pt modelId="{187F6CF8-367E-434D-B810-A2F3485BFF09}" type="pres">
      <dgm:prSet presAssocID="{DA40F1EB-44E5-4644-9DB8-D16D32BBFB06}" presName="thickLine" presStyleLbl="alignNode1" presStyleIdx="3" presStyleCnt="9"/>
      <dgm:spPr/>
    </dgm:pt>
    <dgm:pt modelId="{C242D165-B9BA-48A6-BB19-30E3369FD055}" type="pres">
      <dgm:prSet presAssocID="{DA40F1EB-44E5-4644-9DB8-D16D32BBFB06}" presName="horz1" presStyleCnt="0"/>
      <dgm:spPr/>
    </dgm:pt>
    <dgm:pt modelId="{9CB0E917-6333-4BE9-9BB7-5B1A4FB2E216}" type="pres">
      <dgm:prSet presAssocID="{DA40F1EB-44E5-4644-9DB8-D16D32BBFB06}" presName="tx1" presStyleLbl="revTx" presStyleIdx="3" presStyleCnt="9"/>
      <dgm:spPr/>
    </dgm:pt>
    <dgm:pt modelId="{C6DA1533-A0CE-465C-92E6-723F7DCD6B90}" type="pres">
      <dgm:prSet presAssocID="{DA40F1EB-44E5-4644-9DB8-D16D32BBFB06}" presName="vert1" presStyleCnt="0"/>
      <dgm:spPr/>
    </dgm:pt>
    <dgm:pt modelId="{40CAE06F-3644-4882-981E-A219DF91F66F}" type="pres">
      <dgm:prSet presAssocID="{975D501D-6354-498C-B999-1511F0ED607A}" presName="thickLine" presStyleLbl="alignNode1" presStyleIdx="4" presStyleCnt="9"/>
      <dgm:spPr/>
    </dgm:pt>
    <dgm:pt modelId="{046B6549-A8F2-4871-AB8D-5B49EA66945D}" type="pres">
      <dgm:prSet presAssocID="{975D501D-6354-498C-B999-1511F0ED607A}" presName="horz1" presStyleCnt="0"/>
      <dgm:spPr/>
    </dgm:pt>
    <dgm:pt modelId="{4D318387-162C-4758-AE05-362C5E7C70B1}" type="pres">
      <dgm:prSet presAssocID="{975D501D-6354-498C-B999-1511F0ED607A}" presName="tx1" presStyleLbl="revTx" presStyleIdx="4" presStyleCnt="9"/>
      <dgm:spPr/>
    </dgm:pt>
    <dgm:pt modelId="{4479C1C3-F373-4B35-BCAC-2E119D321537}" type="pres">
      <dgm:prSet presAssocID="{975D501D-6354-498C-B999-1511F0ED607A}" presName="vert1" presStyleCnt="0"/>
      <dgm:spPr/>
    </dgm:pt>
    <dgm:pt modelId="{EDF52830-F7E5-4D46-89DA-0B193BDAB518}" type="pres">
      <dgm:prSet presAssocID="{2F5431A7-EDBD-4970-82D0-E27FA40A97BF}" presName="thickLine" presStyleLbl="alignNode1" presStyleIdx="5" presStyleCnt="9"/>
      <dgm:spPr/>
    </dgm:pt>
    <dgm:pt modelId="{0BFF6D6F-2CA1-4B50-814C-9CF2A2BC0768}" type="pres">
      <dgm:prSet presAssocID="{2F5431A7-EDBD-4970-82D0-E27FA40A97BF}" presName="horz1" presStyleCnt="0"/>
      <dgm:spPr/>
    </dgm:pt>
    <dgm:pt modelId="{F37AE796-0F40-4690-9491-21191DD624B9}" type="pres">
      <dgm:prSet presAssocID="{2F5431A7-EDBD-4970-82D0-E27FA40A97BF}" presName="tx1" presStyleLbl="revTx" presStyleIdx="5" presStyleCnt="9"/>
      <dgm:spPr/>
    </dgm:pt>
    <dgm:pt modelId="{0917C1DC-0283-4F5C-B22E-CB98A55934AE}" type="pres">
      <dgm:prSet presAssocID="{2F5431A7-EDBD-4970-82D0-E27FA40A97BF}" presName="vert1" presStyleCnt="0"/>
      <dgm:spPr/>
    </dgm:pt>
    <dgm:pt modelId="{8DF1C95E-95AF-494A-AB27-A09907518F6F}" type="pres">
      <dgm:prSet presAssocID="{8D6397FC-4810-4EE7-BDEF-15ED73AE8969}" presName="thickLine" presStyleLbl="alignNode1" presStyleIdx="6" presStyleCnt="9"/>
      <dgm:spPr/>
    </dgm:pt>
    <dgm:pt modelId="{F10199A2-FE34-4899-89F8-F61E25A5AF2C}" type="pres">
      <dgm:prSet presAssocID="{8D6397FC-4810-4EE7-BDEF-15ED73AE8969}" presName="horz1" presStyleCnt="0"/>
      <dgm:spPr/>
    </dgm:pt>
    <dgm:pt modelId="{FB5C45F4-FBDC-4719-AD35-B95283964C32}" type="pres">
      <dgm:prSet presAssocID="{8D6397FC-4810-4EE7-BDEF-15ED73AE8969}" presName="tx1" presStyleLbl="revTx" presStyleIdx="6" presStyleCnt="9"/>
      <dgm:spPr/>
    </dgm:pt>
    <dgm:pt modelId="{D04573CA-375B-41AA-A435-22853446C2CF}" type="pres">
      <dgm:prSet presAssocID="{8D6397FC-4810-4EE7-BDEF-15ED73AE8969}" presName="vert1" presStyleCnt="0"/>
      <dgm:spPr/>
    </dgm:pt>
    <dgm:pt modelId="{44801EE3-6FFC-4BEE-9B1B-5DEEE10953B4}" type="pres">
      <dgm:prSet presAssocID="{16CCA93E-A419-4054-9084-AF87E017AEB4}" presName="thickLine" presStyleLbl="alignNode1" presStyleIdx="7" presStyleCnt="9"/>
      <dgm:spPr/>
    </dgm:pt>
    <dgm:pt modelId="{961AA470-9207-49B9-A413-B46231A87891}" type="pres">
      <dgm:prSet presAssocID="{16CCA93E-A419-4054-9084-AF87E017AEB4}" presName="horz1" presStyleCnt="0"/>
      <dgm:spPr/>
    </dgm:pt>
    <dgm:pt modelId="{5933E5F8-2F4A-43F7-B4E7-D2FB776FE292}" type="pres">
      <dgm:prSet presAssocID="{16CCA93E-A419-4054-9084-AF87E017AEB4}" presName="tx1" presStyleLbl="revTx" presStyleIdx="7" presStyleCnt="9"/>
      <dgm:spPr/>
    </dgm:pt>
    <dgm:pt modelId="{921E8470-55E5-4F76-A0C4-9B5A2EDD0B22}" type="pres">
      <dgm:prSet presAssocID="{16CCA93E-A419-4054-9084-AF87E017AEB4}" presName="vert1" presStyleCnt="0"/>
      <dgm:spPr/>
    </dgm:pt>
    <dgm:pt modelId="{052A2F0D-383A-4AD2-844B-53529D602FC7}" type="pres">
      <dgm:prSet presAssocID="{2957D689-A343-47C3-AF60-5251D9585B23}" presName="thickLine" presStyleLbl="alignNode1" presStyleIdx="8" presStyleCnt="9"/>
      <dgm:spPr/>
    </dgm:pt>
    <dgm:pt modelId="{42D391C7-F2F7-45E0-98FF-5FD691748A07}" type="pres">
      <dgm:prSet presAssocID="{2957D689-A343-47C3-AF60-5251D9585B23}" presName="horz1" presStyleCnt="0"/>
      <dgm:spPr/>
    </dgm:pt>
    <dgm:pt modelId="{8496BC72-5D3B-4B8D-8600-14C7CDC83A89}" type="pres">
      <dgm:prSet presAssocID="{2957D689-A343-47C3-AF60-5251D9585B23}" presName="tx1" presStyleLbl="revTx" presStyleIdx="8" presStyleCnt="9"/>
      <dgm:spPr/>
    </dgm:pt>
    <dgm:pt modelId="{0E312986-6FC6-41CA-B1B2-44A587D22DD1}" type="pres">
      <dgm:prSet presAssocID="{2957D689-A343-47C3-AF60-5251D9585B23}" presName="vert1" presStyleCnt="0"/>
      <dgm:spPr/>
    </dgm:pt>
  </dgm:ptLst>
  <dgm:cxnLst>
    <dgm:cxn modelId="{D96E5D1C-86BB-42AB-A995-ABE1E8B96CE4}" type="presOf" srcId="{A13C66E8-A626-423A-A486-37100FDA697C}" destId="{54160A84-C3A6-4883-B7CE-10BD441DF3AF}" srcOrd="0" destOrd="0" presId="urn:microsoft.com/office/officeart/2008/layout/LinedList"/>
    <dgm:cxn modelId="{7FC6E626-5377-4BDF-B3B6-D9615F57FCD8}" type="presOf" srcId="{DA40F1EB-44E5-4644-9DB8-D16D32BBFB06}" destId="{9CB0E917-6333-4BE9-9BB7-5B1A4FB2E216}" srcOrd="0" destOrd="0" presId="urn:microsoft.com/office/officeart/2008/layout/LinedList"/>
    <dgm:cxn modelId="{940B1829-5AC9-4415-A53B-B5B34FD5F26C}" srcId="{15C05D0E-0BF6-4B92-817D-F900F47527D0}" destId="{C52BD6B8-9074-4A9A-BEE9-7AE9279C9B71}" srcOrd="0" destOrd="0" parTransId="{52F770F4-13F7-42AE-A23D-69A5069F6ACC}" sibTransId="{CD1DEB03-9B41-476D-B8A7-BBF0646D818A}"/>
    <dgm:cxn modelId="{F802CC29-B6B4-4837-9E25-AB7BBB11E9E2}" type="presOf" srcId="{8D6397FC-4810-4EE7-BDEF-15ED73AE8969}" destId="{FB5C45F4-FBDC-4719-AD35-B95283964C32}" srcOrd="0" destOrd="0" presId="urn:microsoft.com/office/officeart/2008/layout/LinedList"/>
    <dgm:cxn modelId="{779BCB3F-E070-4AEC-8A8B-2EA3BB4CB786}" srcId="{15C05D0E-0BF6-4B92-817D-F900F47527D0}" destId="{2957D689-A343-47C3-AF60-5251D9585B23}" srcOrd="8" destOrd="0" parTransId="{48B18776-7BBE-433A-A04B-5F04126E721D}" sibTransId="{9295C5F3-2BEF-4C24-8126-3F04EF763B97}"/>
    <dgm:cxn modelId="{6E3DCC5E-DB55-4F7B-A746-8B871DD4A1A3}" srcId="{15C05D0E-0BF6-4B92-817D-F900F47527D0}" destId="{A13C66E8-A626-423A-A486-37100FDA697C}" srcOrd="2" destOrd="0" parTransId="{0A4F9314-801C-4F9A-9885-2B4786EFA3C3}" sibTransId="{B3A2A6CD-FD01-4A1F-8903-B0F5B9E13844}"/>
    <dgm:cxn modelId="{698B3662-75FE-401B-9A2C-8F6850FFF2C2}" type="presOf" srcId="{2F5431A7-EDBD-4970-82D0-E27FA40A97BF}" destId="{F37AE796-0F40-4690-9491-21191DD624B9}" srcOrd="0" destOrd="0" presId="urn:microsoft.com/office/officeart/2008/layout/LinedList"/>
    <dgm:cxn modelId="{060DCE62-5505-491D-96DF-8574D9C660A7}" srcId="{15C05D0E-0BF6-4B92-817D-F900F47527D0}" destId="{8C7884C2-81F3-4A9B-BEDA-059CB22C7E5A}" srcOrd="1" destOrd="0" parTransId="{342C94E6-0319-4D9A-B0E9-8DB04318DFA3}" sibTransId="{47A82198-A5E7-483A-8FEF-27FFB5C4334D}"/>
    <dgm:cxn modelId="{34BF9A4B-1802-4F34-AA7E-71972A19D872}" type="presOf" srcId="{16CCA93E-A419-4054-9084-AF87E017AEB4}" destId="{5933E5F8-2F4A-43F7-B4E7-D2FB776FE292}" srcOrd="0" destOrd="0" presId="urn:microsoft.com/office/officeart/2008/layout/LinedList"/>
    <dgm:cxn modelId="{65E8016C-B798-4EE4-A17F-B255508DD09E}" type="presOf" srcId="{975D501D-6354-498C-B999-1511F0ED607A}" destId="{4D318387-162C-4758-AE05-362C5E7C70B1}" srcOrd="0" destOrd="0" presId="urn:microsoft.com/office/officeart/2008/layout/LinedList"/>
    <dgm:cxn modelId="{16F66D4E-315E-417E-B167-F924DB1A7491}" type="presOf" srcId="{8C7884C2-81F3-4A9B-BEDA-059CB22C7E5A}" destId="{540602B3-23C9-4CC4-ABC0-24CDA1AE1C90}" srcOrd="0" destOrd="0" presId="urn:microsoft.com/office/officeart/2008/layout/LinedList"/>
    <dgm:cxn modelId="{F6A80570-CAE1-461C-974C-346A1262D33E}" srcId="{15C05D0E-0BF6-4B92-817D-F900F47527D0}" destId="{16CCA93E-A419-4054-9084-AF87E017AEB4}" srcOrd="7" destOrd="0" parTransId="{F008CCE4-353F-4C04-9756-586CFC3FCAC9}" sibTransId="{B3585E77-46DC-4126-BFBF-4EB67B27A782}"/>
    <dgm:cxn modelId="{20A4978E-D6C5-4544-879F-08B61B9B7BA5}" type="presOf" srcId="{15C05D0E-0BF6-4B92-817D-F900F47527D0}" destId="{362F598B-D3D1-4C83-AE67-50060E102798}" srcOrd="0" destOrd="0" presId="urn:microsoft.com/office/officeart/2008/layout/LinedList"/>
    <dgm:cxn modelId="{9070A891-0A02-4A6E-9895-ED04AC1077C5}" type="presOf" srcId="{2957D689-A343-47C3-AF60-5251D9585B23}" destId="{8496BC72-5D3B-4B8D-8600-14C7CDC83A89}" srcOrd="0" destOrd="0" presId="urn:microsoft.com/office/officeart/2008/layout/LinedList"/>
    <dgm:cxn modelId="{B5B9E4A2-143F-4C36-AEAA-26684A3C9774}" srcId="{15C05D0E-0BF6-4B92-817D-F900F47527D0}" destId="{8D6397FC-4810-4EE7-BDEF-15ED73AE8969}" srcOrd="6" destOrd="0" parTransId="{ACFE58A6-69E7-4CA4-8EC2-24BFCA59FDA7}" sibTransId="{D5B541DB-8CDE-49F1-921B-34C7A58886AA}"/>
    <dgm:cxn modelId="{213F04DA-6085-400E-8172-9A33E0EF8F6D}" type="presOf" srcId="{C52BD6B8-9074-4A9A-BEE9-7AE9279C9B71}" destId="{127BEEFD-6743-4D63-95E0-0B4F18204E54}" srcOrd="0" destOrd="0" presId="urn:microsoft.com/office/officeart/2008/layout/LinedList"/>
    <dgm:cxn modelId="{399130E4-D5EB-46A7-A302-C24CBB11DED6}" srcId="{15C05D0E-0BF6-4B92-817D-F900F47527D0}" destId="{975D501D-6354-498C-B999-1511F0ED607A}" srcOrd="4" destOrd="0" parTransId="{75AC2FE8-C68E-4108-8ACD-0C5A186097C9}" sibTransId="{AC836F93-8BD1-48FD-97DE-EFA7BE62E72B}"/>
    <dgm:cxn modelId="{408A6AEE-520B-4148-958D-2D54960BBB4F}" srcId="{15C05D0E-0BF6-4B92-817D-F900F47527D0}" destId="{DA40F1EB-44E5-4644-9DB8-D16D32BBFB06}" srcOrd="3" destOrd="0" parTransId="{345991C3-1309-4738-B0E6-391A9C9BA37F}" sibTransId="{A7FF7477-AFFC-4856-9A30-2398934629D9}"/>
    <dgm:cxn modelId="{795EB2FC-AFE2-4F9A-8F9D-50CE22E745A5}" srcId="{15C05D0E-0BF6-4B92-817D-F900F47527D0}" destId="{2F5431A7-EDBD-4970-82D0-E27FA40A97BF}" srcOrd="5" destOrd="0" parTransId="{C14E5CE2-97B5-49EF-B8F6-7513C8331906}" sibTransId="{F0FF3801-2DB2-4891-89C7-04440A5A76A2}"/>
    <dgm:cxn modelId="{C07B1075-89FB-40E9-B17B-A440D8F7D4CE}" type="presParOf" srcId="{362F598B-D3D1-4C83-AE67-50060E102798}" destId="{3E47D08E-CAE8-4DC7-A351-AF8AA562F0F0}" srcOrd="0" destOrd="0" presId="urn:microsoft.com/office/officeart/2008/layout/LinedList"/>
    <dgm:cxn modelId="{A4CB4386-DE6F-4D91-B241-632D4CFD88BA}" type="presParOf" srcId="{362F598B-D3D1-4C83-AE67-50060E102798}" destId="{3EE50865-9E16-4ECA-9A7E-D591F9C35A57}" srcOrd="1" destOrd="0" presId="urn:microsoft.com/office/officeart/2008/layout/LinedList"/>
    <dgm:cxn modelId="{98FD1188-11D2-4F06-ACA3-C03BB42226E2}" type="presParOf" srcId="{3EE50865-9E16-4ECA-9A7E-D591F9C35A57}" destId="{127BEEFD-6743-4D63-95E0-0B4F18204E54}" srcOrd="0" destOrd="0" presId="urn:microsoft.com/office/officeart/2008/layout/LinedList"/>
    <dgm:cxn modelId="{7A1712EC-7B2C-42A7-8C39-7ED6B81E9DD1}" type="presParOf" srcId="{3EE50865-9E16-4ECA-9A7E-D591F9C35A57}" destId="{7F15EBE4-DF1D-4978-B70E-1B143855392B}" srcOrd="1" destOrd="0" presId="urn:microsoft.com/office/officeart/2008/layout/LinedList"/>
    <dgm:cxn modelId="{A0BCC3BF-3713-4C23-A9CF-B559A439EAF4}" type="presParOf" srcId="{362F598B-D3D1-4C83-AE67-50060E102798}" destId="{7E3835A7-4FF8-4D86-9DE9-B1CF10391EA7}" srcOrd="2" destOrd="0" presId="urn:microsoft.com/office/officeart/2008/layout/LinedList"/>
    <dgm:cxn modelId="{F1B50E40-CB1E-4590-9A7B-F4F4D6310A3F}" type="presParOf" srcId="{362F598B-D3D1-4C83-AE67-50060E102798}" destId="{FEF9ECA0-D519-46FE-97D5-B9293F705402}" srcOrd="3" destOrd="0" presId="urn:microsoft.com/office/officeart/2008/layout/LinedList"/>
    <dgm:cxn modelId="{53289DDE-B666-441C-908E-21FF32EF2F97}" type="presParOf" srcId="{FEF9ECA0-D519-46FE-97D5-B9293F705402}" destId="{540602B3-23C9-4CC4-ABC0-24CDA1AE1C90}" srcOrd="0" destOrd="0" presId="urn:microsoft.com/office/officeart/2008/layout/LinedList"/>
    <dgm:cxn modelId="{7A829632-8EA0-4ED9-B1B4-AB3B0EC2A9DE}" type="presParOf" srcId="{FEF9ECA0-D519-46FE-97D5-B9293F705402}" destId="{3F810E69-981F-4677-8ACB-E0D9CA4A0EDE}" srcOrd="1" destOrd="0" presId="urn:microsoft.com/office/officeart/2008/layout/LinedList"/>
    <dgm:cxn modelId="{9F69D908-DFA1-47BB-93D9-9C2CEBB96107}" type="presParOf" srcId="{362F598B-D3D1-4C83-AE67-50060E102798}" destId="{567AE3AB-6F29-4715-87E1-C538BACADF65}" srcOrd="4" destOrd="0" presId="urn:microsoft.com/office/officeart/2008/layout/LinedList"/>
    <dgm:cxn modelId="{D88D9FAD-626F-458B-BE6E-0ECB2169AC20}" type="presParOf" srcId="{362F598B-D3D1-4C83-AE67-50060E102798}" destId="{5C9A5430-3556-4A85-BAF7-5168A781A5BB}" srcOrd="5" destOrd="0" presId="urn:microsoft.com/office/officeart/2008/layout/LinedList"/>
    <dgm:cxn modelId="{5465A67F-82F5-4720-ABA8-B95421305D95}" type="presParOf" srcId="{5C9A5430-3556-4A85-BAF7-5168A781A5BB}" destId="{54160A84-C3A6-4883-B7CE-10BD441DF3AF}" srcOrd="0" destOrd="0" presId="urn:microsoft.com/office/officeart/2008/layout/LinedList"/>
    <dgm:cxn modelId="{47B02F92-7FF7-4EEF-BE85-C69FFF5271CC}" type="presParOf" srcId="{5C9A5430-3556-4A85-BAF7-5168A781A5BB}" destId="{FAD17F45-D491-4E07-8B5A-5FB66A84B013}" srcOrd="1" destOrd="0" presId="urn:microsoft.com/office/officeart/2008/layout/LinedList"/>
    <dgm:cxn modelId="{4B120DA5-6D3A-4B01-B37F-BD917E83581F}" type="presParOf" srcId="{362F598B-D3D1-4C83-AE67-50060E102798}" destId="{187F6CF8-367E-434D-B810-A2F3485BFF09}" srcOrd="6" destOrd="0" presId="urn:microsoft.com/office/officeart/2008/layout/LinedList"/>
    <dgm:cxn modelId="{FA684999-0814-42DD-8A85-DCD66CCD527A}" type="presParOf" srcId="{362F598B-D3D1-4C83-AE67-50060E102798}" destId="{C242D165-B9BA-48A6-BB19-30E3369FD055}" srcOrd="7" destOrd="0" presId="urn:microsoft.com/office/officeart/2008/layout/LinedList"/>
    <dgm:cxn modelId="{E809FBF2-5F5D-4B3E-833C-9AED893FAF7F}" type="presParOf" srcId="{C242D165-B9BA-48A6-BB19-30E3369FD055}" destId="{9CB0E917-6333-4BE9-9BB7-5B1A4FB2E216}" srcOrd="0" destOrd="0" presId="urn:microsoft.com/office/officeart/2008/layout/LinedList"/>
    <dgm:cxn modelId="{926B57A8-0574-4D25-BD45-A174D6C8D62F}" type="presParOf" srcId="{C242D165-B9BA-48A6-BB19-30E3369FD055}" destId="{C6DA1533-A0CE-465C-92E6-723F7DCD6B90}" srcOrd="1" destOrd="0" presId="urn:microsoft.com/office/officeart/2008/layout/LinedList"/>
    <dgm:cxn modelId="{4741D5DC-89BB-45BE-B9E2-955D1C5F01A7}" type="presParOf" srcId="{362F598B-D3D1-4C83-AE67-50060E102798}" destId="{40CAE06F-3644-4882-981E-A219DF91F66F}" srcOrd="8" destOrd="0" presId="urn:microsoft.com/office/officeart/2008/layout/LinedList"/>
    <dgm:cxn modelId="{D50281B5-0D7B-4F0D-BEAA-81AF1B2166AD}" type="presParOf" srcId="{362F598B-D3D1-4C83-AE67-50060E102798}" destId="{046B6549-A8F2-4871-AB8D-5B49EA66945D}" srcOrd="9" destOrd="0" presId="urn:microsoft.com/office/officeart/2008/layout/LinedList"/>
    <dgm:cxn modelId="{787C729B-4D41-49CB-A52E-B13670F1B484}" type="presParOf" srcId="{046B6549-A8F2-4871-AB8D-5B49EA66945D}" destId="{4D318387-162C-4758-AE05-362C5E7C70B1}" srcOrd="0" destOrd="0" presId="urn:microsoft.com/office/officeart/2008/layout/LinedList"/>
    <dgm:cxn modelId="{5CD99002-4608-466A-BFD1-8275B1222ADF}" type="presParOf" srcId="{046B6549-A8F2-4871-AB8D-5B49EA66945D}" destId="{4479C1C3-F373-4B35-BCAC-2E119D321537}" srcOrd="1" destOrd="0" presId="urn:microsoft.com/office/officeart/2008/layout/LinedList"/>
    <dgm:cxn modelId="{BBBE8F6A-8102-4A6A-81FF-F110D763C7A5}" type="presParOf" srcId="{362F598B-D3D1-4C83-AE67-50060E102798}" destId="{EDF52830-F7E5-4D46-89DA-0B193BDAB518}" srcOrd="10" destOrd="0" presId="urn:microsoft.com/office/officeart/2008/layout/LinedList"/>
    <dgm:cxn modelId="{D3C9AF5B-E605-49A4-9369-BA9617836F01}" type="presParOf" srcId="{362F598B-D3D1-4C83-AE67-50060E102798}" destId="{0BFF6D6F-2CA1-4B50-814C-9CF2A2BC0768}" srcOrd="11" destOrd="0" presId="urn:microsoft.com/office/officeart/2008/layout/LinedList"/>
    <dgm:cxn modelId="{173F66DE-4890-4ADB-B9CD-041433681B5F}" type="presParOf" srcId="{0BFF6D6F-2CA1-4B50-814C-9CF2A2BC0768}" destId="{F37AE796-0F40-4690-9491-21191DD624B9}" srcOrd="0" destOrd="0" presId="urn:microsoft.com/office/officeart/2008/layout/LinedList"/>
    <dgm:cxn modelId="{7E0DFA19-264C-4685-995E-BED13AE28B5C}" type="presParOf" srcId="{0BFF6D6F-2CA1-4B50-814C-9CF2A2BC0768}" destId="{0917C1DC-0283-4F5C-B22E-CB98A55934AE}" srcOrd="1" destOrd="0" presId="urn:microsoft.com/office/officeart/2008/layout/LinedList"/>
    <dgm:cxn modelId="{1E8FE2F8-7B1A-43E1-8165-4D2F944241D1}" type="presParOf" srcId="{362F598B-D3D1-4C83-AE67-50060E102798}" destId="{8DF1C95E-95AF-494A-AB27-A09907518F6F}" srcOrd="12" destOrd="0" presId="urn:microsoft.com/office/officeart/2008/layout/LinedList"/>
    <dgm:cxn modelId="{C75887DA-3B73-46E4-95C8-3CF3AE73825F}" type="presParOf" srcId="{362F598B-D3D1-4C83-AE67-50060E102798}" destId="{F10199A2-FE34-4899-89F8-F61E25A5AF2C}" srcOrd="13" destOrd="0" presId="urn:microsoft.com/office/officeart/2008/layout/LinedList"/>
    <dgm:cxn modelId="{13D2F434-EFB1-4A82-9EA5-B4CDB45DCF5E}" type="presParOf" srcId="{F10199A2-FE34-4899-89F8-F61E25A5AF2C}" destId="{FB5C45F4-FBDC-4719-AD35-B95283964C32}" srcOrd="0" destOrd="0" presId="urn:microsoft.com/office/officeart/2008/layout/LinedList"/>
    <dgm:cxn modelId="{5D8790FC-0CB4-47A0-9AD6-B2F883454893}" type="presParOf" srcId="{F10199A2-FE34-4899-89F8-F61E25A5AF2C}" destId="{D04573CA-375B-41AA-A435-22853446C2CF}" srcOrd="1" destOrd="0" presId="urn:microsoft.com/office/officeart/2008/layout/LinedList"/>
    <dgm:cxn modelId="{F91E9B42-3BCD-4693-B8FC-E6F7654AFCD1}" type="presParOf" srcId="{362F598B-D3D1-4C83-AE67-50060E102798}" destId="{44801EE3-6FFC-4BEE-9B1B-5DEEE10953B4}" srcOrd="14" destOrd="0" presId="urn:microsoft.com/office/officeart/2008/layout/LinedList"/>
    <dgm:cxn modelId="{A4F37BB3-748B-48EC-B568-D6A56D3F5E86}" type="presParOf" srcId="{362F598B-D3D1-4C83-AE67-50060E102798}" destId="{961AA470-9207-49B9-A413-B46231A87891}" srcOrd="15" destOrd="0" presId="urn:microsoft.com/office/officeart/2008/layout/LinedList"/>
    <dgm:cxn modelId="{F5FD8BD1-42D3-4A7A-8937-DA2DBCDB2169}" type="presParOf" srcId="{961AA470-9207-49B9-A413-B46231A87891}" destId="{5933E5F8-2F4A-43F7-B4E7-D2FB776FE292}" srcOrd="0" destOrd="0" presId="urn:microsoft.com/office/officeart/2008/layout/LinedList"/>
    <dgm:cxn modelId="{EA88C069-092A-486D-B0E4-FB07F1FA6234}" type="presParOf" srcId="{961AA470-9207-49B9-A413-B46231A87891}" destId="{921E8470-55E5-4F76-A0C4-9B5A2EDD0B22}" srcOrd="1" destOrd="0" presId="urn:microsoft.com/office/officeart/2008/layout/LinedList"/>
    <dgm:cxn modelId="{06291B09-50D8-43CC-B5B0-DC24337A57E6}" type="presParOf" srcId="{362F598B-D3D1-4C83-AE67-50060E102798}" destId="{052A2F0D-383A-4AD2-844B-53529D602FC7}" srcOrd="16" destOrd="0" presId="urn:microsoft.com/office/officeart/2008/layout/LinedList"/>
    <dgm:cxn modelId="{F8F7B413-4529-4B19-9946-3F719FC8D2C2}" type="presParOf" srcId="{362F598B-D3D1-4C83-AE67-50060E102798}" destId="{42D391C7-F2F7-45E0-98FF-5FD691748A07}" srcOrd="17" destOrd="0" presId="urn:microsoft.com/office/officeart/2008/layout/LinedList"/>
    <dgm:cxn modelId="{649CBF07-EF56-4AF5-908D-C822426E2A5D}" type="presParOf" srcId="{42D391C7-F2F7-45E0-98FF-5FD691748A07}" destId="{8496BC72-5D3B-4B8D-8600-14C7CDC83A89}" srcOrd="0" destOrd="0" presId="urn:microsoft.com/office/officeart/2008/layout/LinedList"/>
    <dgm:cxn modelId="{7DC24389-4EBE-4E67-A775-B4D7E714C281}" type="presParOf" srcId="{42D391C7-F2F7-45E0-98FF-5FD691748A07}" destId="{0E312986-6FC6-41CA-B1B2-44A587D22DD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138F2E1-1026-4289-8ACC-91E39A2E0DF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1D4C235-8558-4FE5-8174-FF2194592C1C}">
      <dgm:prSet/>
      <dgm:spPr/>
      <dgm:t>
        <a:bodyPr/>
        <a:lstStyle/>
        <a:p>
          <a:r>
            <a:rPr lang="en-GB"/>
            <a:t>Make up including eyebrows</a:t>
          </a:r>
          <a:endParaRPr lang="en-US"/>
        </a:p>
      </dgm:t>
    </dgm:pt>
    <dgm:pt modelId="{1E3AF41E-553E-4CC2-B9EF-B181F3DF779E}" type="parTrans" cxnId="{646C7015-A263-4AA4-BD39-6F90EF248805}">
      <dgm:prSet/>
      <dgm:spPr/>
      <dgm:t>
        <a:bodyPr/>
        <a:lstStyle/>
        <a:p>
          <a:endParaRPr lang="en-US"/>
        </a:p>
      </dgm:t>
    </dgm:pt>
    <dgm:pt modelId="{6EB0704A-44FB-416B-AF28-00948E4CDFA1}" type="sibTrans" cxnId="{646C7015-A263-4AA4-BD39-6F90EF248805}">
      <dgm:prSet/>
      <dgm:spPr/>
      <dgm:t>
        <a:bodyPr/>
        <a:lstStyle/>
        <a:p>
          <a:endParaRPr lang="en-US"/>
        </a:p>
      </dgm:t>
    </dgm:pt>
    <dgm:pt modelId="{A5A58332-95C8-4E51-9543-6C7C03174590}">
      <dgm:prSet/>
      <dgm:spPr/>
      <dgm:t>
        <a:bodyPr/>
        <a:lstStyle/>
        <a:p>
          <a:r>
            <a:rPr lang="en-GB"/>
            <a:t>False eyelashes/ Eyelash extensions</a:t>
          </a:r>
          <a:endParaRPr lang="en-US"/>
        </a:p>
      </dgm:t>
    </dgm:pt>
    <dgm:pt modelId="{F696238E-F2B0-441B-A182-0AA6D0DA08CC}" type="parTrans" cxnId="{ED39339B-EB8C-4D4B-84C2-AE37700F7B20}">
      <dgm:prSet/>
      <dgm:spPr/>
      <dgm:t>
        <a:bodyPr/>
        <a:lstStyle/>
        <a:p>
          <a:endParaRPr lang="en-US"/>
        </a:p>
      </dgm:t>
    </dgm:pt>
    <dgm:pt modelId="{33B49639-3ACD-4E60-8533-21C96296741E}" type="sibTrans" cxnId="{ED39339B-EB8C-4D4B-84C2-AE37700F7B20}">
      <dgm:prSet/>
      <dgm:spPr/>
      <dgm:t>
        <a:bodyPr/>
        <a:lstStyle/>
        <a:p>
          <a:endParaRPr lang="en-US"/>
        </a:p>
      </dgm:t>
    </dgm:pt>
    <dgm:pt modelId="{265002EB-292C-4BDB-93A3-90819303524B}">
      <dgm:prSet/>
      <dgm:spPr/>
      <dgm:t>
        <a:bodyPr/>
        <a:lstStyle/>
        <a:p>
          <a:r>
            <a:rPr lang="en-GB"/>
            <a:t>False nails</a:t>
          </a:r>
          <a:endParaRPr lang="en-US"/>
        </a:p>
      </dgm:t>
    </dgm:pt>
    <dgm:pt modelId="{4A0CD6FC-C85F-4578-8E32-D8D9E9ECDE71}" type="parTrans" cxnId="{57AACFE7-CAFA-420C-962A-4B5792E915E1}">
      <dgm:prSet/>
      <dgm:spPr/>
      <dgm:t>
        <a:bodyPr/>
        <a:lstStyle/>
        <a:p>
          <a:endParaRPr lang="en-US"/>
        </a:p>
      </dgm:t>
    </dgm:pt>
    <dgm:pt modelId="{9363ED56-BF68-4BC9-A37A-DAC6A5B2301E}" type="sibTrans" cxnId="{57AACFE7-CAFA-420C-962A-4B5792E915E1}">
      <dgm:prSet/>
      <dgm:spPr/>
      <dgm:t>
        <a:bodyPr/>
        <a:lstStyle/>
        <a:p>
          <a:endParaRPr lang="en-US"/>
        </a:p>
      </dgm:t>
    </dgm:pt>
    <dgm:pt modelId="{2B7CED20-8B6F-43AD-A1FD-D02543DBF71A}">
      <dgm:prSet/>
      <dgm:spPr/>
      <dgm:t>
        <a:bodyPr/>
        <a:lstStyle/>
        <a:p>
          <a:r>
            <a:rPr lang="en-GB"/>
            <a:t>Nail varnish</a:t>
          </a:r>
          <a:endParaRPr lang="en-US"/>
        </a:p>
      </dgm:t>
    </dgm:pt>
    <dgm:pt modelId="{38043A2E-ECC7-4F77-8930-0E59DCDF7CE1}" type="parTrans" cxnId="{8A949B58-AAD3-4887-8412-C113A4B50A14}">
      <dgm:prSet/>
      <dgm:spPr/>
      <dgm:t>
        <a:bodyPr/>
        <a:lstStyle/>
        <a:p>
          <a:endParaRPr lang="en-US"/>
        </a:p>
      </dgm:t>
    </dgm:pt>
    <dgm:pt modelId="{3B3C9956-6C9E-4ECF-937A-3B840180E593}" type="sibTrans" cxnId="{8A949B58-AAD3-4887-8412-C113A4B50A14}">
      <dgm:prSet/>
      <dgm:spPr/>
      <dgm:t>
        <a:bodyPr/>
        <a:lstStyle/>
        <a:p>
          <a:endParaRPr lang="en-US"/>
        </a:p>
      </dgm:t>
    </dgm:pt>
    <dgm:pt modelId="{525893E1-8738-48F9-96A2-658A4C569C5A}">
      <dgm:prSet/>
      <dgm:spPr/>
      <dgm:t>
        <a:bodyPr/>
        <a:lstStyle/>
        <a:p>
          <a:r>
            <a:rPr lang="en-GB"/>
            <a:t>Extreme hair styles or colours including Balayage</a:t>
          </a:r>
          <a:endParaRPr lang="en-US"/>
        </a:p>
      </dgm:t>
    </dgm:pt>
    <dgm:pt modelId="{F8C6B41B-5122-44A0-8F75-46FEE65649F5}" type="parTrans" cxnId="{071BB9E5-384B-468D-94B3-286FA7025F77}">
      <dgm:prSet/>
      <dgm:spPr/>
      <dgm:t>
        <a:bodyPr/>
        <a:lstStyle/>
        <a:p>
          <a:endParaRPr lang="en-US"/>
        </a:p>
      </dgm:t>
    </dgm:pt>
    <dgm:pt modelId="{1EC8C1A9-AE4D-408E-B2C8-3B3540FCBB90}" type="sibTrans" cxnId="{071BB9E5-384B-468D-94B3-286FA7025F77}">
      <dgm:prSet/>
      <dgm:spPr/>
      <dgm:t>
        <a:bodyPr/>
        <a:lstStyle/>
        <a:p>
          <a:endParaRPr lang="en-US"/>
        </a:p>
      </dgm:t>
    </dgm:pt>
    <dgm:pt modelId="{07C8CEB5-9757-4DE3-97B6-8877E84B7CB3}">
      <dgm:prSet/>
      <dgm:spPr/>
      <dgm:t>
        <a:bodyPr/>
        <a:lstStyle/>
        <a:p>
          <a:r>
            <a:rPr lang="en-GB"/>
            <a:t>Henna patterns on hands or nails</a:t>
          </a:r>
          <a:endParaRPr lang="en-US"/>
        </a:p>
      </dgm:t>
    </dgm:pt>
    <dgm:pt modelId="{F3F68394-B595-430E-B32B-BD9BF374C3C7}" type="parTrans" cxnId="{4FE5DAF0-9473-4642-A8B4-D2F92239C3C2}">
      <dgm:prSet/>
      <dgm:spPr/>
      <dgm:t>
        <a:bodyPr/>
        <a:lstStyle/>
        <a:p>
          <a:endParaRPr lang="en-US"/>
        </a:p>
      </dgm:t>
    </dgm:pt>
    <dgm:pt modelId="{440F6C62-4563-417C-ADDB-A8064F53F6BF}" type="sibTrans" cxnId="{4FE5DAF0-9473-4642-A8B4-D2F92239C3C2}">
      <dgm:prSet/>
      <dgm:spPr/>
      <dgm:t>
        <a:bodyPr/>
        <a:lstStyle/>
        <a:p>
          <a:endParaRPr lang="en-US"/>
        </a:p>
      </dgm:t>
    </dgm:pt>
    <dgm:pt modelId="{42FAF03D-0073-47CA-9C09-57F8F295B202}">
      <dgm:prSet/>
      <dgm:spPr/>
      <dgm:t>
        <a:bodyPr/>
        <a:lstStyle/>
        <a:p>
          <a:r>
            <a:rPr lang="en-GB"/>
            <a:t>Blue or black hair band, no additional hair accessories</a:t>
          </a:r>
          <a:endParaRPr lang="en-US"/>
        </a:p>
      </dgm:t>
    </dgm:pt>
    <dgm:pt modelId="{8F8065E1-4526-40F5-8C37-A0CEB6FC5A8A}" type="parTrans" cxnId="{44C5D953-74F0-49DB-8CAB-224A4A42EBF5}">
      <dgm:prSet/>
      <dgm:spPr/>
      <dgm:t>
        <a:bodyPr/>
        <a:lstStyle/>
        <a:p>
          <a:endParaRPr lang="en-US"/>
        </a:p>
      </dgm:t>
    </dgm:pt>
    <dgm:pt modelId="{4381C1EB-B44C-4CBE-B425-B9932C6FCFDB}" type="sibTrans" cxnId="{44C5D953-74F0-49DB-8CAB-224A4A42EBF5}">
      <dgm:prSet/>
      <dgm:spPr/>
      <dgm:t>
        <a:bodyPr/>
        <a:lstStyle/>
        <a:p>
          <a:endParaRPr lang="en-US"/>
        </a:p>
      </dgm:t>
    </dgm:pt>
    <dgm:pt modelId="{41BA7A20-AE4E-404F-84B3-6F6944D34312}" type="pres">
      <dgm:prSet presAssocID="{8138F2E1-1026-4289-8ACC-91E39A2E0DF0}" presName="linear" presStyleCnt="0">
        <dgm:presLayoutVars>
          <dgm:animLvl val="lvl"/>
          <dgm:resizeHandles val="exact"/>
        </dgm:presLayoutVars>
      </dgm:prSet>
      <dgm:spPr/>
    </dgm:pt>
    <dgm:pt modelId="{3DFA1400-9AF2-47E0-8637-E113415283DA}" type="pres">
      <dgm:prSet presAssocID="{21D4C235-8558-4FE5-8174-FF2194592C1C}" presName="parentText" presStyleLbl="node1" presStyleIdx="0" presStyleCnt="7">
        <dgm:presLayoutVars>
          <dgm:chMax val="0"/>
          <dgm:bulletEnabled val="1"/>
        </dgm:presLayoutVars>
      </dgm:prSet>
      <dgm:spPr/>
    </dgm:pt>
    <dgm:pt modelId="{9BD49A6B-5A69-45DD-94C9-94D496CA4B46}" type="pres">
      <dgm:prSet presAssocID="{6EB0704A-44FB-416B-AF28-00948E4CDFA1}" presName="spacer" presStyleCnt="0"/>
      <dgm:spPr/>
    </dgm:pt>
    <dgm:pt modelId="{B39E3662-24AC-42DA-8AE9-1985955D6D48}" type="pres">
      <dgm:prSet presAssocID="{A5A58332-95C8-4E51-9543-6C7C03174590}" presName="parentText" presStyleLbl="node1" presStyleIdx="1" presStyleCnt="7">
        <dgm:presLayoutVars>
          <dgm:chMax val="0"/>
          <dgm:bulletEnabled val="1"/>
        </dgm:presLayoutVars>
      </dgm:prSet>
      <dgm:spPr/>
    </dgm:pt>
    <dgm:pt modelId="{9EE2A5A0-D071-4F4F-9978-64CA41F7C8DF}" type="pres">
      <dgm:prSet presAssocID="{33B49639-3ACD-4E60-8533-21C96296741E}" presName="spacer" presStyleCnt="0"/>
      <dgm:spPr/>
    </dgm:pt>
    <dgm:pt modelId="{FA4C74F2-7B81-48A5-98CD-390B56F5694C}" type="pres">
      <dgm:prSet presAssocID="{265002EB-292C-4BDB-93A3-90819303524B}" presName="parentText" presStyleLbl="node1" presStyleIdx="2" presStyleCnt="7">
        <dgm:presLayoutVars>
          <dgm:chMax val="0"/>
          <dgm:bulletEnabled val="1"/>
        </dgm:presLayoutVars>
      </dgm:prSet>
      <dgm:spPr/>
    </dgm:pt>
    <dgm:pt modelId="{6A28F803-8374-42EE-BEFF-4110F18FFBBF}" type="pres">
      <dgm:prSet presAssocID="{9363ED56-BF68-4BC9-A37A-DAC6A5B2301E}" presName="spacer" presStyleCnt="0"/>
      <dgm:spPr/>
    </dgm:pt>
    <dgm:pt modelId="{245E0720-08A9-4A93-8368-F831703BD7E3}" type="pres">
      <dgm:prSet presAssocID="{2B7CED20-8B6F-43AD-A1FD-D02543DBF71A}" presName="parentText" presStyleLbl="node1" presStyleIdx="3" presStyleCnt="7">
        <dgm:presLayoutVars>
          <dgm:chMax val="0"/>
          <dgm:bulletEnabled val="1"/>
        </dgm:presLayoutVars>
      </dgm:prSet>
      <dgm:spPr/>
    </dgm:pt>
    <dgm:pt modelId="{E5F25D64-5F63-4EF3-91F3-D4F15655C2A2}" type="pres">
      <dgm:prSet presAssocID="{3B3C9956-6C9E-4ECF-937A-3B840180E593}" presName="spacer" presStyleCnt="0"/>
      <dgm:spPr/>
    </dgm:pt>
    <dgm:pt modelId="{B0016C6E-440E-4225-B1FA-DD31921F07E3}" type="pres">
      <dgm:prSet presAssocID="{525893E1-8738-48F9-96A2-658A4C569C5A}" presName="parentText" presStyleLbl="node1" presStyleIdx="4" presStyleCnt="7">
        <dgm:presLayoutVars>
          <dgm:chMax val="0"/>
          <dgm:bulletEnabled val="1"/>
        </dgm:presLayoutVars>
      </dgm:prSet>
      <dgm:spPr/>
    </dgm:pt>
    <dgm:pt modelId="{28CF45DC-C774-45D4-B888-D0C0110FAD07}" type="pres">
      <dgm:prSet presAssocID="{1EC8C1A9-AE4D-408E-B2C8-3B3540FCBB90}" presName="spacer" presStyleCnt="0"/>
      <dgm:spPr/>
    </dgm:pt>
    <dgm:pt modelId="{8B3BD31C-B1B9-40F0-AB06-C77B3145C6AA}" type="pres">
      <dgm:prSet presAssocID="{07C8CEB5-9757-4DE3-97B6-8877E84B7CB3}" presName="parentText" presStyleLbl="node1" presStyleIdx="5" presStyleCnt="7">
        <dgm:presLayoutVars>
          <dgm:chMax val="0"/>
          <dgm:bulletEnabled val="1"/>
        </dgm:presLayoutVars>
      </dgm:prSet>
      <dgm:spPr/>
    </dgm:pt>
    <dgm:pt modelId="{489D5EC0-3A0C-4EBF-907F-BA8455A67699}" type="pres">
      <dgm:prSet presAssocID="{440F6C62-4563-417C-ADDB-A8064F53F6BF}" presName="spacer" presStyleCnt="0"/>
      <dgm:spPr/>
    </dgm:pt>
    <dgm:pt modelId="{2FA19203-AB7C-41DC-ABA6-CADF1404B8B9}" type="pres">
      <dgm:prSet presAssocID="{42FAF03D-0073-47CA-9C09-57F8F295B202}" presName="parentText" presStyleLbl="node1" presStyleIdx="6" presStyleCnt="7">
        <dgm:presLayoutVars>
          <dgm:chMax val="0"/>
          <dgm:bulletEnabled val="1"/>
        </dgm:presLayoutVars>
      </dgm:prSet>
      <dgm:spPr/>
    </dgm:pt>
  </dgm:ptLst>
  <dgm:cxnLst>
    <dgm:cxn modelId="{CBF4360A-7605-4E6E-84E8-120C93B4BBC0}" type="presOf" srcId="{2B7CED20-8B6F-43AD-A1FD-D02543DBF71A}" destId="{245E0720-08A9-4A93-8368-F831703BD7E3}" srcOrd="0" destOrd="0" presId="urn:microsoft.com/office/officeart/2005/8/layout/vList2"/>
    <dgm:cxn modelId="{646C7015-A263-4AA4-BD39-6F90EF248805}" srcId="{8138F2E1-1026-4289-8ACC-91E39A2E0DF0}" destId="{21D4C235-8558-4FE5-8174-FF2194592C1C}" srcOrd="0" destOrd="0" parTransId="{1E3AF41E-553E-4CC2-B9EF-B181F3DF779E}" sibTransId="{6EB0704A-44FB-416B-AF28-00948E4CDFA1}"/>
    <dgm:cxn modelId="{3DE7FA37-BD1C-4834-B651-C73283B29F8F}" type="presOf" srcId="{A5A58332-95C8-4E51-9543-6C7C03174590}" destId="{B39E3662-24AC-42DA-8AE9-1985955D6D48}" srcOrd="0" destOrd="0" presId="urn:microsoft.com/office/officeart/2005/8/layout/vList2"/>
    <dgm:cxn modelId="{0C1C8443-429F-47A9-8E17-F26CD728D63C}" type="presOf" srcId="{42FAF03D-0073-47CA-9C09-57F8F295B202}" destId="{2FA19203-AB7C-41DC-ABA6-CADF1404B8B9}" srcOrd="0" destOrd="0" presId="urn:microsoft.com/office/officeart/2005/8/layout/vList2"/>
    <dgm:cxn modelId="{C1E39964-C52D-46B3-9D05-4D77D95BCCA4}" type="presOf" srcId="{8138F2E1-1026-4289-8ACC-91E39A2E0DF0}" destId="{41BA7A20-AE4E-404F-84B3-6F6944D34312}" srcOrd="0" destOrd="0" presId="urn:microsoft.com/office/officeart/2005/8/layout/vList2"/>
    <dgm:cxn modelId="{44C5D953-74F0-49DB-8CAB-224A4A42EBF5}" srcId="{8138F2E1-1026-4289-8ACC-91E39A2E0DF0}" destId="{42FAF03D-0073-47CA-9C09-57F8F295B202}" srcOrd="6" destOrd="0" parTransId="{8F8065E1-4526-40F5-8C37-A0CEB6FC5A8A}" sibTransId="{4381C1EB-B44C-4CBE-B425-B9932C6FCFDB}"/>
    <dgm:cxn modelId="{8A949B58-AAD3-4887-8412-C113A4B50A14}" srcId="{8138F2E1-1026-4289-8ACC-91E39A2E0DF0}" destId="{2B7CED20-8B6F-43AD-A1FD-D02543DBF71A}" srcOrd="3" destOrd="0" parTransId="{38043A2E-ECC7-4F77-8930-0E59DCDF7CE1}" sibTransId="{3B3C9956-6C9E-4ECF-937A-3B840180E593}"/>
    <dgm:cxn modelId="{ED39339B-EB8C-4D4B-84C2-AE37700F7B20}" srcId="{8138F2E1-1026-4289-8ACC-91E39A2E0DF0}" destId="{A5A58332-95C8-4E51-9543-6C7C03174590}" srcOrd="1" destOrd="0" parTransId="{F696238E-F2B0-441B-A182-0AA6D0DA08CC}" sibTransId="{33B49639-3ACD-4E60-8533-21C96296741E}"/>
    <dgm:cxn modelId="{4E0CB5B1-CC69-4C3C-A28D-17E05DAD0C53}" type="presOf" srcId="{07C8CEB5-9757-4DE3-97B6-8877E84B7CB3}" destId="{8B3BD31C-B1B9-40F0-AB06-C77B3145C6AA}" srcOrd="0" destOrd="0" presId="urn:microsoft.com/office/officeart/2005/8/layout/vList2"/>
    <dgm:cxn modelId="{9FBA08B8-6804-4185-9FA3-62B701F67C27}" type="presOf" srcId="{265002EB-292C-4BDB-93A3-90819303524B}" destId="{FA4C74F2-7B81-48A5-98CD-390B56F5694C}" srcOrd="0" destOrd="0" presId="urn:microsoft.com/office/officeart/2005/8/layout/vList2"/>
    <dgm:cxn modelId="{8CABE4BA-EC54-4D83-ADE3-BB619065600F}" type="presOf" srcId="{525893E1-8738-48F9-96A2-658A4C569C5A}" destId="{B0016C6E-440E-4225-B1FA-DD31921F07E3}" srcOrd="0" destOrd="0" presId="urn:microsoft.com/office/officeart/2005/8/layout/vList2"/>
    <dgm:cxn modelId="{ED04E8DB-1360-4DAA-ACFF-D536D4BE7418}" type="presOf" srcId="{21D4C235-8558-4FE5-8174-FF2194592C1C}" destId="{3DFA1400-9AF2-47E0-8637-E113415283DA}" srcOrd="0" destOrd="0" presId="urn:microsoft.com/office/officeart/2005/8/layout/vList2"/>
    <dgm:cxn modelId="{071BB9E5-384B-468D-94B3-286FA7025F77}" srcId="{8138F2E1-1026-4289-8ACC-91E39A2E0DF0}" destId="{525893E1-8738-48F9-96A2-658A4C569C5A}" srcOrd="4" destOrd="0" parTransId="{F8C6B41B-5122-44A0-8F75-46FEE65649F5}" sibTransId="{1EC8C1A9-AE4D-408E-B2C8-3B3540FCBB90}"/>
    <dgm:cxn modelId="{57AACFE7-CAFA-420C-962A-4B5792E915E1}" srcId="{8138F2E1-1026-4289-8ACC-91E39A2E0DF0}" destId="{265002EB-292C-4BDB-93A3-90819303524B}" srcOrd="2" destOrd="0" parTransId="{4A0CD6FC-C85F-4578-8E32-D8D9E9ECDE71}" sibTransId="{9363ED56-BF68-4BC9-A37A-DAC6A5B2301E}"/>
    <dgm:cxn modelId="{4FE5DAF0-9473-4642-A8B4-D2F92239C3C2}" srcId="{8138F2E1-1026-4289-8ACC-91E39A2E0DF0}" destId="{07C8CEB5-9757-4DE3-97B6-8877E84B7CB3}" srcOrd="5" destOrd="0" parTransId="{F3F68394-B595-430E-B32B-BD9BF374C3C7}" sibTransId="{440F6C62-4563-417C-ADDB-A8064F53F6BF}"/>
    <dgm:cxn modelId="{529C9016-1E44-4035-90DF-4113AA267A2E}" type="presParOf" srcId="{41BA7A20-AE4E-404F-84B3-6F6944D34312}" destId="{3DFA1400-9AF2-47E0-8637-E113415283DA}" srcOrd="0" destOrd="0" presId="urn:microsoft.com/office/officeart/2005/8/layout/vList2"/>
    <dgm:cxn modelId="{82019654-2098-4447-AD47-984477026014}" type="presParOf" srcId="{41BA7A20-AE4E-404F-84B3-6F6944D34312}" destId="{9BD49A6B-5A69-45DD-94C9-94D496CA4B46}" srcOrd="1" destOrd="0" presId="urn:microsoft.com/office/officeart/2005/8/layout/vList2"/>
    <dgm:cxn modelId="{2F43185F-BEFE-44D7-82EF-6FFDAA7014F8}" type="presParOf" srcId="{41BA7A20-AE4E-404F-84B3-6F6944D34312}" destId="{B39E3662-24AC-42DA-8AE9-1985955D6D48}" srcOrd="2" destOrd="0" presId="urn:microsoft.com/office/officeart/2005/8/layout/vList2"/>
    <dgm:cxn modelId="{67A25645-78C1-4E99-99A4-71C5EA4DFBA2}" type="presParOf" srcId="{41BA7A20-AE4E-404F-84B3-6F6944D34312}" destId="{9EE2A5A0-D071-4F4F-9978-64CA41F7C8DF}" srcOrd="3" destOrd="0" presId="urn:microsoft.com/office/officeart/2005/8/layout/vList2"/>
    <dgm:cxn modelId="{D477E9A3-3E1E-4AB0-9CF6-8557B868692C}" type="presParOf" srcId="{41BA7A20-AE4E-404F-84B3-6F6944D34312}" destId="{FA4C74F2-7B81-48A5-98CD-390B56F5694C}" srcOrd="4" destOrd="0" presId="urn:microsoft.com/office/officeart/2005/8/layout/vList2"/>
    <dgm:cxn modelId="{5B1E9DEF-BC7D-4C66-84EA-7D8B39571936}" type="presParOf" srcId="{41BA7A20-AE4E-404F-84B3-6F6944D34312}" destId="{6A28F803-8374-42EE-BEFF-4110F18FFBBF}" srcOrd="5" destOrd="0" presId="urn:microsoft.com/office/officeart/2005/8/layout/vList2"/>
    <dgm:cxn modelId="{4ECD071B-C4B6-480A-9DEA-ED8B1E6D706C}" type="presParOf" srcId="{41BA7A20-AE4E-404F-84B3-6F6944D34312}" destId="{245E0720-08A9-4A93-8368-F831703BD7E3}" srcOrd="6" destOrd="0" presId="urn:microsoft.com/office/officeart/2005/8/layout/vList2"/>
    <dgm:cxn modelId="{93501E77-C99A-4DAF-BF8A-37EBCFD233C7}" type="presParOf" srcId="{41BA7A20-AE4E-404F-84B3-6F6944D34312}" destId="{E5F25D64-5F63-4EF3-91F3-D4F15655C2A2}" srcOrd="7" destOrd="0" presId="urn:microsoft.com/office/officeart/2005/8/layout/vList2"/>
    <dgm:cxn modelId="{AB981BBB-E865-44F3-BDEE-02FBD018E2CE}" type="presParOf" srcId="{41BA7A20-AE4E-404F-84B3-6F6944D34312}" destId="{B0016C6E-440E-4225-B1FA-DD31921F07E3}" srcOrd="8" destOrd="0" presId="urn:microsoft.com/office/officeart/2005/8/layout/vList2"/>
    <dgm:cxn modelId="{526E2ECE-39B7-4871-9886-A9DFDE9C05F8}" type="presParOf" srcId="{41BA7A20-AE4E-404F-84B3-6F6944D34312}" destId="{28CF45DC-C774-45D4-B888-D0C0110FAD07}" srcOrd="9" destOrd="0" presId="urn:microsoft.com/office/officeart/2005/8/layout/vList2"/>
    <dgm:cxn modelId="{8B888C24-C27F-4DC2-ABB2-C659FF99AACB}" type="presParOf" srcId="{41BA7A20-AE4E-404F-84B3-6F6944D34312}" destId="{8B3BD31C-B1B9-40F0-AB06-C77B3145C6AA}" srcOrd="10" destOrd="0" presId="urn:microsoft.com/office/officeart/2005/8/layout/vList2"/>
    <dgm:cxn modelId="{9C857382-EDAB-4017-BE5D-86F7FF102922}" type="presParOf" srcId="{41BA7A20-AE4E-404F-84B3-6F6944D34312}" destId="{489D5EC0-3A0C-4EBF-907F-BA8455A67699}" srcOrd="11" destOrd="0" presId="urn:microsoft.com/office/officeart/2005/8/layout/vList2"/>
    <dgm:cxn modelId="{618736B3-3C61-4812-879F-911282526F9B}" type="presParOf" srcId="{41BA7A20-AE4E-404F-84B3-6F6944D34312}" destId="{2FA19203-AB7C-41DC-ABA6-CADF1404B8B9}"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76E4AF7-8508-4FA8-A798-06ED01FC770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D74C0393-101C-4CA8-A06B-2DD346A3FB1E}">
      <dgm:prSet phldrT="[Text]"/>
      <dgm:spPr>
        <a:solidFill>
          <a:srgbClr val="E0BFF1"/>
        </a:solidFill>
      </dgm:spPr>
      <dgm:t>
        <a:bodyPr/>
        <a:lstStyle/>
        <a:p>
          <a:r>
            <a:rPr lang="en-US">
              <a:solidFill>
                <a:schemeClr val="tx1"/>
              </a:solidFill>
            </a:rPr>
            <a:t>The </a:t>
          </a:r>
          <a:r>
            <a:rPr lang="en-US" err="1">
              <a:solidFill>
                <a:schemeClr val="tx1"/>
              </a:solidFill>
            </a:rPr>
            <a:t>programme</a:t>
          </a:r>
          <a:r>
            <a:rPr lang="en-US">
              <a:solidFill>
                <a:schemeClr val="tx1"/>
              </a:solidFill>
            </a:rPr>
            <a:t> fits around exam times and other school commitments</a:t>
          </a:r>
          <a:endParaRPr lang="en-GB">
            <a:solidFill>
              <a:schemeClr val="tx1"/>
            </a:solidFill>
          </a:endParaRPr>
        </a:p>
      </dgm:t>
    </dgm:pt>
    <dgm:pt modelId="{FE77C4FE-9986-440B-8268-12539E16FEF1}" type="parTrans" cxnId="{CCBFE585-A1E6-431F-8621-001C7B2B47B9}">
      <dgm:prSet/>
      <dgm:spPr/>
      <dgm:t>
        <a:bodyPr/>
        <a:lstStyle/>
        <a:p>
          <a:endParaRPr lang="en-GB"/>
        </a:p>
      </dgm:t>
    </dgm:pt>
    <dgm:pt modelId="{6A8FD433-2411-4FDF-8BD8-E0485BA64EC0}" type="sibTrans" cxnId="{CCBFE585-A1E6-431F-8621-001C7B2B47B9}">
      <dgm:prSet/>
      <dgm:spPr/>
      <dgm:t>
        <a:bodyPr/>
        <a:lstStyle/>
        <a:p>
          <a:endParaRPr lang="en-GB"/>
        </a:p>
      </dgm:t>
    </dgm:pt>
    <dgm:pt modelId="{50F3DDE4-9002-4F14-B1A2-1F3C3F707AE3}">
      <dgm:prSet phldrT="[Text]"/>
      <dgm:spPr>
        <a:solidFill>
          <a:srgbClr val="A340D4"/>
        </a:solidFill>
      </dgm:spPr>
      <dgm:t>
        <a:bodyPr/>
        <a:lstStyle/>
        <a:p>
          <a:r>
            <a:rPr lang="en-US"/>
            <a:t>The DofE sessions are 1hr 45mins on selected Tuesdays &amp; Fridays</a:t>
          </a:r>
          <a:endParaRPr lang="en-GB"/>
        </a:p>
      </dgm:t>
    </dgm:pt>
    <dgm:pt modelId="{87CE78F3-6C84-4434-873D-4B83BCDAE4D1}" type="parTrans" cxnId="{0F086E75-7196-4FDE-A0D9-707AE78A4EF2}">
      <dgm:prSet/>
      <dgm:spPr/>
      <dgm:t>
        <a:bodyPr/>
        <a:lstStyle/>
        <a:p>
          <a:endParaRPr lang="en-GB"/>
        </a:p>
      </dgm:t>
    </dgm:pt>
    <dgm:pt modelId="{E7C2091F-6C99-42E2-A46B-FACCD226FFF4}" type="sibTrans" cxnId="{0F086E75-7196-4FDE-A0D9-707AE78A4EF2}">
      <dgm:prSet/>
      <dgm:spPr/>
      <dgm:t>
        <a:bodyPr/>
        <a:lstStyle/>
        <a:p>
          <a:endParaRPr lang="en-GB"/>
        </a:p>
      </dgm:t>
    </dgm:pt>
    <dgm:pt modelId="{A40FBF9D-25E2-4799-BC6B-F7B5AA35FEB3}">
      <dgm:prSet phldrT="[Text]"/>
      <dgm:spPr>
        <a:solidFill>
          <a:srgbClr val="8400C6"/>
        </a:solidFill>
      </dgm:spPr>
      <dgm:t>
        <a:bodyPr/>
        <a:lstStyle/>
        <a:p>
          <a:r>
            <a:rPr lang="en-US"/>
            <a:t>You can have a break in the middle of the sections (i.e. at exam times)</a:t>
          </a:r>
          <a:endParaRPr lang="en-GB"/>
        </a:p>
      </dgm:t>
    </dgm:pt>
    <dgm:pt modelId="{4A3F51BC-7EE4-4176-B747-86178080DD2F}" type="parTrans" cxnId="{DE0FAAD9-E32B-4140-952F-C853B69D5EB7}">
      <dgm:prSet/>
      <dgm:spPr/>
      <dgm:t>
        <a:bodyPr/>
        <a:lstStyle/>
        <a:p>
          <a:endParaRPr lang="en-GB"/>
        </a:p>
      </dgm:t>
    </dgm:pt>
    <dgm:pt modelId="{9D119EBA-0420-4495-8787-D57D7B21D027}" type="sibTrans" cxnId="{DE0FAAD9-E32B-4140-952F-C853B69D5EB7}">
      <dgm:prSet/>
      <dgm:spPr/>
      <dgm:t>
        <a:bodyPr/>
        <a:lstStyle/>
        <a:p>
          <a:endParaRPr lang="en-GB"/>
        </a:p>
      </dgm:t>
    </dgm:pt>
    <dgm:pt modelId="{FA521301-F304-4EBA-A033-F63C6B1EF537}">
      <dgm:prSet phldrT="[Text]"/>
      <dgm:spPr>
        <a:solidFill>
          <a:srgbClr val="A340D4"/>
        </a:solidFill>
      </dgm:spPr>
      <dgm:t>
        <a:bodyPr/>
        <a:lstStyle/>
        <a:p>
          <a:r>
            <a:rPr lang="en-US"/>
            <a:t>Often you are already doing activities that are required</a:t>
          </a:r>
          <a:endParaRPr lang="en-GB"/>
        </a:p>
      </dgm:t>
    </dgm:pt>
    <dgm:pt modelId="{82AA20AD-C777-44D2-AE8E-EF48394D2C82}" type="parTrans" cxnId="{C3BB2303-EA05-4E44-B5C6-5050DAD698BB}">
      <dgm:prSet/>
      <dgm:spPr/>
      <dgm:t>
        <a:bodyPr/>
        <a:lstStyle/>
        <a:p>
          <a:endParaRPr lang="en-GB"/>
        </a:p>
      </dgm:t>
    </dgm:pt>
    <dgm:pt modelId="{FE33B1BC-0126-409D-A296-81C86F6E9C1A}" type="sibTrans" cxnId="{C3BB2303-EA05-4E44-B5C6-5050DAD698BB}">
      <dgm:prSet/>
      <dgm:spPr/>
      <dgm:t>
        <a:bodyPr/>
        <a:lstStyle/>
        <a:p>
          <a:endParaRPr lang="en-GB"/>
        </a:p>
      </dgm:t>
    </dgm:pt>
    <dgm:pt modelId="{0E189CCB-0D8D-48B0-9C06-F39F3EE48BD9}">
      <dgm:prSet phldrT="[Text]"/>
      <dgm:spPr>
        <a:solidFill>
          <a:srgbClr val="E0BFF1"/>
        </a:solidFill>
      </dgm:spPr>
      <dgm:t>
        <a:bodyPr/>
        <a:lstStyle/>
        <a:p>
          <a:r>
            <a:rPr lang="en-US">
              <a:solidFill>
                <a:schemeClr val="tx1"/>
              </a:solidFill>
            </a:rPr>
            <a:t>On expedition, bring your study with you..</a:t>
          </a:r>
          <a:endParaRPr lang="en-GB">
            <a:solidFill>
              <a:schemeClr val="tx1"/>
            </a:solidFill>
          </a:endParaRPr>
        </a:p>
        <a:p>
          <a:r>
            <a:rPr lang="en-US">
              <a:solidFill>
                <a:schemeClr val="tx1"/>
              </a:solidFill>
            </a:rPr>
            <a:t>…we will even carry it for you!</a:t>
          </a:r>
          <a:endParaRPr lang="en-GB">
            <a:solidFill>
              <a:schemeClr val="tx1"/>
            </a:solidFill>
          </a:endParaRPr>
        </a:p>
      </dgm:t>
    </dgm:pt>
    <dgm:pt modelId="{B45698BB-E25A-4E0C-B534-C6D41869C7B2}" type="parTrans" cxnId="{A3C8B56C-49F3-450B-8631-DE091DE2E346}">
      <dgm:prSet/>
      <dgm:spPr/>
      <dgm:t>
        <a:bodyPr/>
        <a:lstStyle/>
        <a:p>
          <a:endParaRPr lang="en-GB"/>
        </a:p>
      </dgm:t>
    </dgm:pt>
    <dgm:pt modelId="{82AE52CB-8D28-436B-A4AE-847D5A029D6A}" type="sibTrans" cxnId="{A3C8B56C-49F3-450B-8631-DE091DE2E346}">
      <dgm:prSet/>
      <dgm:spPr/>
      <dgm:t>
        <a:bodyPr/>
        <a:lstStyle/>
        <a:p>
          <a:endParaRPr lang="en-GB"/>
        </a:p>
      </dgm:t>
    </dgm:pt>
    <dgm:pt modelId="{36F43F4F-7014-45E9-8F2E-2444AB5B3689}" type="pres">
      <dgm:prSet presAssocID="{976E4AF7-8508-4FA8-A798-06ED01FC770A}" presName="diagram" presStyleCnt="0">
        <dgm:presLayoutVars>
          <dgm:dir/>
          <dgm:resizeHandles val="exact"/>
        </dgm:presLayoutVars>
      </dgm:prSet>
      <dgm:spPr/>
    </dgm:pt>
    <dgm:pt modelId="{AF9E9AC8-C37F-4CB9-A7E0-C47E74B4C936}" type="pres">
      <dgm:prSet presAssocID="{D74C0393-101C-4CA8-A06B-2DD346A3FB1E}" presName="node" presStyleLbl="node1" presStyleIdx="0" presStyleCnt="5">
        <dgm:presLayoutVars>
          <dgm:bulletEnabled val="1"/>
        </dgm:presLayoutVars>
      </dgm:prSet>
      <dgm:spPr/>
    </dgm:pt>
    <dgm:pt modelId="{9C8323FF-D12A-4E9E-8631-6F185ECF986F}" type="pres">
      <dgm:prSet presAssocID="{6A8FD433-2411-4FDF-8BD8-E0485BA64EC0}" presName="sibTrans" presStyleCnt="0"/>
      <dgm:spPr/>
    </dgm:pt>
    <dgm:pt modelId="{3A0366E2-4A56-4F48-9213-ED2F71763F51}" type="pres">
      <dgm:prSet presAssocID="{50F3DDE4-9002-4F14-B1A2-1F3C3F707AE3}" presName="node" presStyleLbl="node1" presStyleIdx="1" presStyleCnt="5">
        <dgm:presLayoutVars>
          <dgm:bulletEnabled val="1"/>
        </dgm:presLayoutVars>
      </dgm:prSet>
      <dgm:spPr/>
    </dgm:pt>
    <dgm:pt modelId="{D575084C-B5A1-43E9-ABB9-50BE40233499}" type="pres">
      <dgm:prSet presAssocID="{E7C2091F-6C99-42E2-A46B-FACCD226FFF4}" presName="sibTrans" presStyleCnt="0"/>
      <dgm:spPr/>
    </dgm:pt>
    <dgm:pt modelId="{FB30E189-AD1E-4B29-B3DC-061B933E837B}" type="pres">
      <dgm:prSet presAssocID="{A40FBF9D-25E2-4799-BC6B-F7B5AA35FEB3}" presName="node" presStyleLbl="node1" presStyleIdx="2" presStyleCnt="5">
        <dgm:presLayoutVars>
          <dgm:bulletEnabled val="1"/>
        </dgm:presLayoutVars>
      </dgm:prSet>
      <dgm:spPr/>
    </dgm:pt>
    <dgm:pt modelId="{35FE7F85-0E73-4EE2-A3A4-2561D2A3D4B8}" type="pres">
      <dgm:prSet presAssocID="{9D119EBA-0420-4495-8787-D57D7B21D027}" presName="sibTrans" presStyleCnt="0"/>
      <dgm:spPr/>
    </dgm:pt>
    <dgm:pt modelId="{C70C9D4C-E629-4FFC-B73A-3492A151E07B}" type="pres">
      <dgm:prSet presAssocID="{FA521301-F304-4EBA-A033-F63C6B1EF537}" presName="node" presStyleLbl="node1" presStyleIdx="3" presStyleCnt="5">
        <dgm:presLayoutVars>
          <dgm:bulletEnabled val="1"/>
        </dgm:presLayoutVars>
      </dgm:prSet>
      <dgm:spPr/>
    </dgm:pt>
    <dgm:pt modelId="{8D26E55C-7166-4D2C-BF30-15342754B07F}" type="pres">
      <dgm:prSet presAssocID="{FE33B1BC-0126-409D-A296-81C86F6E9C1A}" presName="sibTrans" presStyleCnt="0"/>
      <dgm:spPr/>
    </dgm:pt>
    <dgm:pt modelId="{CB66F865-D9A8-4491-BD24-A3AA55940376}" type="pres">
      <dgm:prSet presAssocID="{0E189CCB-0D8D-48B0-9C06-F39F3EE48BD9}" presName="node" presStyleLbl="node1" presStyleIdx="4" presStyleCnt="5">
        <dgm:presLayoutVars>
          <dgm:bulletEnabled val="1"/>
        </dgm:presLayoutVars>
      </dgm:prSet>
      <dgm:spPr/>
    </dgm:pt>
  </dgm:ptLst>
  <dgm:cxnLst>
    <dgm:cxn modelId="{C3BB2303-EA05-4E44-B5C6-5050DAD698BB}" srcId="{976E4AF7-8508-4FA8-A798-06ED01FC770A}" destId="{FA521301-F304-4EBA-A033-F63C6B1EF537}" srcOrd="3" destOrd="0" parTransId="{82AA20AD-C777-44D2-AE8E-EF48394D2C82}" sibTransId="{FE33B1BC-0126-409D-A296-81C86F6E9C1A}"/>
    <dgm:cxn modelId="{335A0016-5C5C-4446-BE9D-E44F005087CE}" type="presOf" srcId="{976E4AF7-8508-4FA8-A798-06ED01FC770A}" destId="{36F43F4F-7014-45E9-8F2E-2444AB5B3689}" srcOrd="0" destOrd="0" presId="urn:microsoft.com/office/officeart/2005/8/layout/default"/>
    <dgm:cxn modelId="{70FF4729-7FF7-498B-80DD-C9CD69D07EC0}" type="presOf" srcId="{50F3DDE4-9002-4F14-B1A2-1F3C3F707AE3}" destId="{3A0366E2-4A56-4F48-9213-ED2F71763F51}" srcOrd="0" destOrd="0" presId="urn:microsoft.com/office/officeart/2005/8/layout/default"/>
    <dgm:cxn modelId="{11F76B66-EC48-425A-AA43-766E573DED84}" type="presOf" srcId="{A40FBF9D-25E2-4799-BC6B-F7B5AA35FEB3}" destId="{FB30E189-AD1E-4B29-B3DC-061B933E837B}" srcOrd="0" destOrd="0" presId="urn:microsoft.com/office/officeart/2005/8/layout/default"/>
    <dgm:cxn modelId="{A3C8B56C-49F3-450B-8631-DE091DE2E346}" srcId="{976E4AF7-8508-4FA8-A798-06ED01FC770A}" destId="{0E189CCB-0D8D-48B0-9C06-F39F3EE48BD9}" srcOrd="4" destOrd="0" parTransId="{B45698BB-E25A-4E0C-B534-C6D41869C7B2}" sibTransId="{82AE52CB-8D28-436B-A4AE-847D5A029D6A}"/>
    <dgm:cxn modelId="{0F086E75-7196-4FDE-A0D9-707AE78A4EF2}" srcId="{976E4AF7-8508-4FA8-A798-06ED01FC770A}" destId="{50F3DDE4-9002-4F14-B1A2-1F3C3F707AE3}" srcOrd="1" destOrd="0" parTransId="{87CE78F3-6C84-4434-873D-4B83BCDAE4D1}" sibTransId="{E7C2091F-6C99-42E2-A46B-FACCD226FFF4}"/>
    <dgm:cxn modelId="{CCBFE585-A1E6-431F-8621-001C7B2B47B9}" srcId="{976E4AF7-8508-4FA8-A798-06ED01FC770A}" destId="{D74C0393-101C-4CA8-A06B-2DD346A3FB1E}" srcOrd="0" destOrd="0" parTransId="{FE77C4FE-9986-440B-8268-12539E16FEF1}" sibTransId="{6A8FD433-2411-4FDF-8BD8-E0485BA64EC0}"/>
    <dgm:cxn modelId="{4A08289F-7658-43A0-B9EB-3B7AE5B1DF80}" type="presOf" srcId="{D74C0393-101C-4CA8-A06B-2DD346A3FB1E}" destId="{AF9E9AC8-C37F-4CB9-A7E0-C47E74B4C936}" srcOrd="0" destOrd="0" presId="urn:microsoft.com/office/officeart/2005/8/layout/default"/>
    <dgm:cxn modelId="{53510FB3-C668-430E-8C76-28BBE1BB5307}" type="presOf" srcId="{FA521301-F304-4EBA-A033-F63C6B1EF537}" destId="{C70C9D4C-E629-4FFC-B73A-3492A151E07B}" srcOrd="0" destOrd="0" presId="urn:microsoft.com/office/officeart/2005/8/layout/default"/>
    <dgm:cxn modelId="{71F70FBC-29D1-4FAD-8658-EDD808B43543}" type="presOf" srcId="{0E189CCB-0D8D-48B0-9C06-F39F3EE48BD9}" destId="{CB66F865-D9A8-4491-BD24-A3AA55940376}" srcOrd="0" destOrd="0" presId="urn:microsoft.com/office/officeart/2005/8/layout/default"/>
    <dgm:cxn modelId="{DE0FAAD9-E32B-4140-952F-C853B69D5EB7}" srcId="{976E4AF7-8508-4FA8-A798-06ED01FC770A}" destId="{A40FBF9D-25E2-4799-BC6B-F7B5AA35FEB3}" srcOrd="2" destOrd="0" parTransId="{4A3F51BC-7EE4-4176-B747-86178080DD2F}" sibTransId="{9D119EBA-0420-4495-8787-D57D7B21D027}"/>
    <dgm:cxn modelId="{9F0CE18C-38F7-4CE9-A129-6749DF8550C3}" type="presParOf" srcId="{36F43F4F-7014-45E9-8F2E-2444AB5B3689}" destId="{AF9E9AC8-C37F-4CB9-A7E0-C47E74B4C936}" srcOrd="0" destOrd="0" presId="urn:microsoft.com/office/officeart/2005/8/layout/default"/>
    <dgm:cxn modelId="{F2953339-8744-4C9C-BA51-1BE42B1577CF}" type="presParOf" srcId="{36F43F4F-7014-45E9-8F2E-2444AB5B3689}" destId="{9C8323FF-D12A-4E9E-8631-6F185ECF986F}" srcOrd="1" destOrd="0" presId="urn:microsoft.com/office/officeart/2005/8/layout/default"/>
    <dgm:cxn modelId="{322F2F7A-45DE-45C0-B35D-E91877C26B0C}" type="presParOf" srcId="{36F43F4F-7014-45E9-8F2E-2444AB5B3689}" destId="{3A0366E2-4A56-4F48-9213-ED2F71763F51}" srcOrd="2" destOrd="0" presId="urn:microsoft.com/office/officeart/2005/8/layout/default"/>
    <dgm:cxn modelId="{D74E41EF-BA04-47D4-9E2B-61313CC60456}" type="presParOf" srcId="{36F43F4F-7014-45E9-8F2E-2444AB5B3689}" destId="{D575084C-B5A1-43E9-ABB9-50BE40233499}" srcOrd="3" destOrd="0" presId="urn:microsoft.com/office/officeart/2005/8/layout/default"/>
    <dgm:cxn modelId="{9CC5D852-2E77-4A5C-A251-E0434434C1DE}" type="presParOf" srcId="{36F43F4F-7014-45E9-8F2E-2444AB5B3689}" destId="{FB30E189-AD1E-4B29-B3DC-061B933E837B}" srcOrd="4" destOrd="0" presId="urn:microsoft.com/office/officeart/2005/8/layout/default"/>
    <dgm:cxn modelId="{F37F4EA9-8BC7-466A-B1A3-58516B962129}" type="presParOf" srcId="{36F43F4F-7014-45E9-8F2E-2444AB5B3689}" destId="{35FE7F85-0E73-4EE2-A3A4-2561D2A3D4B8}" srcOrd="5" destOrd="0" presId="urn:microsoft.com/office/officeart/2005/8/layout/default"/>
    <dgm:cxn modelId="{4AFEF574-8039-446E-8023-A01D076B81F3}" type="presParOf" srcId="{36F43F4F-7014-45E9-8F2E-2444AB5B3689}" destId="{C70C9D4C-E629-4FFC-B73A-3492A151E07B}" srcOrd="6" destOrd="0" presId="urn:microsoft.com/office/officeart/2005/8/layout/default"/>
    <dgm:cxn modelId="{CDB01DBB-F1E0-4923-8A23-54BDF4FEA22F}" type="presParOf" srcId="{36F43F4F-7014-45E9-8F2E-2444AB5B3689}" destId="{8D26E55C-7166-4D2C-BF30-15342754B07F}" srcOrd="7" destOrd="0" presId="urn:microsoft.com/office/officeart/2005/8/layout/default"/>
    <dgm:cxn modelId="{8E0EE46E-00E1-48B0-8A5C-234C65244349}" type="presParOf" srcId="{36F43F4F-7014-45E9-8F2E-2444AB5B3689}" destId="{CB66F865-D9A8-4491-BD24-A3AA55940376}"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54DB5-39F4-4C66-BC25-19F423B823E7}">
      <dsp:nvSpPr>
        <dsp:cNvPr id="0" name=""/>
        <dsp:cNvSpPr/>
      </dsp:nvSpPr>
      <dsp:spPr>
        <a:xfrm>
          <a:off x="1004544" y="1045345"/>
          <a:ext cx="1264247" cy="12642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A96490-F23E-431E-81CC-A5CE2094D34C}">
      <dsp:nvSpPr>
        <dsp:cNvPr id="0" name=""/>
        <dsp:cNvSpPr/>
      </dsp:nvSpPr>
      <dsp:spPr>
        <a:xfrm>
          <a:off x="231948" y="2810808"/>
          <a:ext cx="2809439"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GB" sz="1800" kern="1200"/>
            <a:t>When young people are subjected to behaviour such as verbal or physical abuse, harassment and assault, it is NEVER ACCEPTABLE.  </a:t>
          </a:r>
          <a:br>
            <a:rPr lang="en-GB" sz="1100" kern="1200"/>
          </a:br>
          <a:endParaRPr lang="en-US" sz="1100" kern="1200"/>
        </a:p>
      </dsp:txBody>
      <dsp:txXfrm>
        <a:off x="231948" y="2810808"/>
        <a:ext cx="2809439" cy="1575000"/>
      </dsp:txXfrm>
    </dsp:sp>
    <dsp:sp modelId="{1F30ACB8-B8FC-4029-B609-B6F9F3C6530F}">
      <dsp:nvSpPr>
        <dsp:cNvPr id="0" name=""/>
        <dsp:cNvSpPr/>
      </dsp:nvSpPr>
      <dsp:spPr>
        <a:xfrm>
          <a:off x="4305636" y="1045345"/>
          <a:ext cx="1264247" cy="12642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E23B22-B0D1-415F-B1AC-DDC256710804}">
      <dsp:nvSpPr>
        <dsp:cNvPr id="0" name=""/>
        <dsp:cNvSpPr/>
      </dsp:nvSpPr>
      <dsp:spPr>
        <a:xfrm>
          <a:off x="3533040" y="2810808"/>
          <a:ext cx="2809439"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a:t>Students should report any incidents to the Pastoral team or DSL in a safe space</a:t>
          </a:r>
          <a:br>
            <a:rPr lang="en-US" sz="1800" kern="1200"/>
          </a:br>
          <a:endParaRPr lang="en-US" sz="1800" kern="1200"/>
        </a:p>
      </dsp:txBody>
      <dsp:txXfrm>
        <a:off x="3533040" y="2810808"/>
        <a:ext cx="2809439" cy="1575000"/>
      </dsp:txXfrm>
    </dsp:sp>
    <dsp:sp modelId="{8977286B-3CAF-433F-B766-9260730B486A}">
      <dsp:nvSpPr>
        <dsp:cNvPr id="0" name=""/>
        <dsp:cNvSpPr/>
      </dsp:nvSpPr>
      <dsp:spPr>
        <a:xfrm>
          <a:off x="7606727" y="1045345"/>
          <a:ext cx="1264247" cy="12642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EE6B37-81A8-43BA-8EF9-AF74CFEF9C72}">
      <dsp:nvSpPr>
        <dsp:cNvPr id="0" name=""/>
        <dsp:cNvSpPr/>
      </dsp:nvSpPr>
      <dsp:spPr>
        <a:xfrm>
          <a:off x="6834132" y="2810808"/>
          <a:ext cx="2809439"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a:t>Anonymous reporting via </a:t>
          </a:r>
          <a:r>
            <a:rPr lang="en-US" sz="1800" b="1" kern="1200"/>
            <a:t>Whisper</a:t>
          </a:r>
          <a:r>
            <a:rPr lang="en-US" sz="1800" kern="1200"/>
            <a:t> – access through our website </a:t>
          </a:r>
          <a:r>
            <a:rPr lang="en-US" sz="1800" u="sng" kern="1200"/>
            <a:t>https://www.cchsg.com/neveracceptable/ </a:t>
          </a:r>
          <a:endParaRPr lang="en-US" sz="1800" kern="1200"/>
        </a:p>
      </dsp:txBody>
      <dsp:txXfrm>
        <a:off x="6834132" y="2810808"/>
        <a:ext cx="2809439" cy="157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D61E4-BE06-4DF3-92C3-B00CCE9B5F19}">
      <dsp:nvSpPr>
        <dsp:cNvPr id="0" name=""/>
        <dsp:cNvSpPr/>
      </dsp:nvSpPr>
      <dsp:spPr>
        <a:xfrm>
          <a:off x="316326" y="543317"/>
          <a:ext cx="809978" cy="8099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BD91F-5021-4F57-8F1B-160562A137FA}">
      <dsp:nvSpPr>
        <dsp:cNvPr id="0" name=""/>
        <dsp:cNvSpPr/>
      </dsp:nvSpPr>
      <dsp:spPr>
        <a:xfrm>
          <a:off x="486422" y="713412"/>
          <a:ext cx="469787" cy="4697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67102C-D406-4899-AE1C-B7B4F32B3465}">
      <dsp:nvSpPr>
        <dsp:cNvPr id="0" name=""/>
        <dsp:cNvSpPr/>
      </dsp:nvSpPr>
      <dsp:spPr>
        <a:xfrm>
          <a:off x="1299872" y="543317"/>
          <a:ext cx="1909235" cy="80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t>The move to a three-year KS4 curriculum presents an excellent opportunity for all students to:</a:t>
          </a:r>
          <a:endParaRPr lang="en-US" sz="1600" kern="1200"/>
        </a:p>
      </dsp:txBody>
      <dsp:txXfrm>
        <a:off x="1299872" y="543317"/>
        <a:ext cx="1909235" cy="809978"/>
      </dsp:txXfrm>
    </dsp:sp>
    <dsp:sp modelId="{3B8A20EB-1E25-49EB-AFAD-4B318D7E1D8D}">
      <dsp:nvSpPr>
        <dsp:cNvPr id="0" name=""/>
        <dsp:cNvSpPr/>
      </dsp:nvSpPr>
      <dsp:spPr>
        <a:xfrm>
          <a:off x="3541778" y="543317"/>
          <a:ext cx="809978" cy="8099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A3070C-9D9F-4111-9610-D15C084F6B9B}">
      <dsp:nvSpPr>
        <dsp:cNvPr id="0" name=""/>
        <dsp:cNvSpPr/>
      </dsp:nvSpPr>
      <dsp:spPr>
        <a:xfrm>
          <a:off x="3711873" y="713412"/>
          <a:ext cx="469787" cy="4697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08D800-F21E-4098-8C86-3674E7CF4090}">
      <dsp:nvSpPr>
        <dsp:cNvPr id="0" name=""/>
        <dsp:cNvSpPr/>
      </dsp:nvSpPr>
      <dsp:spPr>
        <a:xfrm>
          <a:off x="4525323" y="543317"/>
          <a:ext cx="1909235" cy="80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Embed good practices and habits</a:t>
          </a:r>
          <a:endParaRPr lang="en-US" sz="1800" kern="1200"/>
        </a:p>
      </dsp:txBody>
      <dsp:txXfrm>
        <a:off x="4525323" y="543317"/>
        <a:ext cx="1909235" cy="809978"/>
      </dsp:txXfrm>
    </dsp:sp>
    <dsp:sp modelId="{DC0C96C4-99E5-4F8D-A1BB-40C6459BE096}">
      <dsp:nvSpPr>
        <dsp:cNvPr id="0" name=""/>
        <dsp:cNvSpPr/>
      </dsp:nvSpPr>
      <dsp:spPr>
        <a:xfrm>
          <a:off x="6767229" y="543317"/>
          <a:ext cx="809978" cy="8099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FC878F-3D37-4ACD-B9AE-50DE0F1688DD}">
      <dsp:nvSpPr>
        <dsp:cNvPr id="0" name=""/>
        <dsp:cNvSpPr/>
      </dsp:nvSpPr>
      <dsp:spPr>
        <a:xfrm>
          <a:off x="6937325" y="713412"/>
          <a:ext cx="469787" cy="4697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044E3B-2C8D-445C-B061-88E362139E40}">
      <dsp:nvSpPr>
        <dsp:cNvPr id="0" name=""/>
        <dsp:cNvSpPr/>
      </dsp:nvSpPr>
      <dsp:spPr>
        <a:xfrm>
          <a:off x="7750775" y="543317"/>
          <a:ext cx="1909235" cy="80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Develop effective revision techniques</a:t>
          </a:r>
          <a:endParaRPr lang="en-US" sz="1800" kern="1200"/>
        </a:p>
      </dsp:txBody>
      <dsp:txXfrm>
        <a:off x="7750775" y="543317"/>
        <a:ext cx="1909235" cy="809978"/>
      </dsp:txXfrm>
    </dsp:sp>
    <dsp:sp modelId="{8842EBCE-C8AA-4D2C-A81B-260163694DA2}">
      <dsp:nvSpPr>
        <dsp:cNvPr id="0" name=""/>
        <dsp:cNvSpPr/>
      </dsp:nvSpPr>
      <dsp:spPr>
        <a:xfrm>
          <a:off x="316326" y="2259079"/>
          <a:ext cx="809978" cy="8099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E7E402-8FB6-4147-88F6-8616B3FDE730}">
      <dsp:nvSpPr>
        <dsp:cNvPr id="0" name=""/>
        <dsp:cNvSpPr/>
      </dsp:nvSpPr>
      <dsp:spPr>
        <a:xfrm>
          <a:off x="486422" y="2429175"/>
          <a:ext cx="469787" cy="46978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60E64F-DB0A-46CC-9D63-911A0B797B78}">
      <dsp:nvSpPr>
        <dsp:cNvPr id="0" name=""/>
        <dsp:cNvSpPr/>
      </dsp:nvSpPr>
      <dsp:spPr>
        <a:xfrm>
          <a:off x="1299872" y="2259079"/>
          <a:ext cx="1909235" cy="80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Understand their learning styles</a:t>
          </a:r>
          <a:endParaRPr lang="en-US" sz="1800" kern="1200"/>
        </a:p>
      </dsp:txBody>
      <dsp:txXfrm>
        <a:off x="1299872" y="2259079"/>
        <a:ext cx="1909235" cy="809978"/>
      </dsp:txXfrm>
    </dsp:sp>
    <dsp:sp modelId="{932F88D2-5647-4F39-99DC-C2B733BB37C9}">
      <dsp:nvSpPr>
        <dsp:cNvPr id="0" name=""/>
        <dsp:cNvSpPr/>
      </dsp:nvSpPr>
      <dsp:spPr>
        <a:xfrm>
          <a:off x="3541778" y="2259079"/>
          <a:ext cx="809978" cy="8099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B6F67F-7163-4866-8459-7E6FF1D811F6}">
      <dsp:nvSpPr>
        <dsp:cNvPr id="0" name=""/>
        <dsp:cNvSpPr/>
      </dsp:nvSpPr>
      <dsp:spPr>
        <a:xfrm>
          <a:off x="3711873" y="2429175"/>
          <a:ext cx="469787" cy="46978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EDD9DF-F179-4805-9B52-45C3CCF078F4}">
      <dsp:nvSpPr>
        <dsp:cNvPr id="0" name=""/>
        <dsp:cNvSpPr/>
      </dsp:nvSpPr>
      <dsp:spPr>
        <a:xfrm>
          <a:off x="4525323" y="2259079"/>
          <a:ext cx="1909235" cy="80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Identify pressure points and learn to manage their time effectively</a:t>
          </a:r>
          <a:endParaRPr lang="en-US" sz="1800" kern="1200"/>
        </a:p>
      </dsp:txBody>
      <dsp:txXfrm>
        <a:off x="4525323" y="2259079"/>
        <a:ext cx="1909235" cy="809978"/>
      </dsp:txXfrm>
    </dsp:sp>
    <dsp:sp modelId="{13629B2C-36F4-44C0-9213-114BA3DBCA3B}">
      <dsp:nvSpPr>
        <dsp:cNvPr id="0" name=""/>
        <dsp:cNvSpPr/>
      </dsp:nvSpPr>
      <dsp:spPr>
        <a:xfrm>
          <a:off x="6767229" y="2259079"/>
          <a:ext cx="809978" cy="8099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A83DD6-2FF7-4624-9492-6C8F272B44BA}">
      <dsp:nvSpPr>
        <dsp:cNvPr id="0" name=""/>
        <dsp:cNvSpPr/>
      </dsp:nvSpPr>
      <dsp:spPr>
        <a:xfrm>
          <a:off x="6937325" y="2429175"/>
          <a:ext cx="469787" cy="46978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C50DB1-F6C8-4A5D-8DC2-794BBF4C16B8}">
      <dsp:nvSpPr>
        <dsp:cNvPr id="0" name=""/>
        <dsp:cNvSpPr/>
      </dsp:nvSpPr>
      <dsp:spPr>
        <a:xfrm>
          <a:off x="7750775" y="2259079"/>
          <a:ext cx="1909235" cy="80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Understand the assessment objectives in each subject more comprehensively</a:t>
          </a:r>
          <a:endParaRPr lang="en-US" sz="1800" kern="1200"/>
        </a:p>
      </dsp:txBody>
      <dsp:txXfrm>
        <a:off x="7750775" y="2259079"/>
        <a:ext cx="1909235" cy="809978"/>
      </dsp:txXfrm>
    </dsp:sp>
    <dsp:sp modelId="{B6BD5DB1-0A7B-463D-8D88-9AFAA299EB59}">
      <dsp:nvSpPr>
        <dsp:cNvPr id="0" name=""/>
        <dsp:cNvSpPr/>
      </dsp:nvSpPr>
      <dsp:spPr>
        <a:xfrm>
          <a:off x="316326" y="3974841"/>
          <a:ext cx="809978" cy="8099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9C235F-85FC-4F73-84C7-5C5D27F53238}">
      <dsp:nvSpPr>
        <dsp:cNvPr id="0" name=""/>
        <dsp:cNvSpPr/>
      </dsp:nvSpPr>
      <dsp:spPr>
        <a:xfrm>
          <a:off x="486422" y="4144937"/>
          <a:ext cx="469787" cy="46978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8E5EF1-546C-41B2-A8AC-5BC846BDE106}">
      <dsp:nvSpPr>
        <dsp:cNvPr id="0" name=""/>
        <dsp:cNvSpPr/>
      </dsp:nvSpPr>
      <dsp:spPr>
        <a:xfrm>
          <a:off x="1299872" y="3974841"/>
          <a:ext cx="1909235" cy="80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Develop mastery of their subjects</a:t>
          </a:r>
          <a:endParaRPr lang="en-US" sz="1800" kern="1200"/>
        </a:p>
      </dsp:txBody>
      <dsp:txXfrm>
        <a:off x="1299872" y="3974841"/>
        <a:ext cx="1909235" cy="8099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102EF-BFCD-42F3-8128-E2415BC801C6}">
      <dsp:nvSpPr>
        <dsp:cNvPr id="0" name=""/>
        <dsp:cNvSpPr/>
      </dsp:nvSpPr>
      <dsp:spPr>
        <a:xfrm>
          <a:off x="1982682" y="479"/>
          <a:ext cx="7930728" cy="64705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78" tIns="164353" rIns="153878" bIns="164353" numCol="1" spcCol="1270" anchor="ctr" anchorCtr="0">
          <a:noAutofit/>
        </a:bodyPr>
        <a:lstStyle/>
        <a:p>
          <a:pPr marL="0" lvl="0" indent="0" algn="l" defTabSz="977900">
            <a:lnSpc>
              <a:spcPct val="90000"/>
            </a:lnSpc>
            <a:spcBef>
              <a:spcPct val="0"/>
            </a:spcBef>
            <a:spcAft>
              <a:spcPct val="35000"/>
            </a:spcAft>
            <a:buNone/>
          </a:pPr>
          <a:r>
            <a:rPr lang="en-US" sz="2200" kern="1200"/>
            <a:t>Talk to students about their studies</a:t>
          </a:r>
        </a:p>
      </dsp:txBody>
      <dsp:txXfrm>
        <a:off x="1982682" y="479"/>
        <a:ext cx="7930728" cy="647059"/>
      </dsp:txXfrm>
    </dsp:sp>
    <dsp:sp modelId="{8980857C-92A3-4AE4-B721-54615E9808F7}">
      <dsp:nvSpPr>
        <dsp:cNvPr id="0" name=""/>
        <dsp:cNvSpPr/>
      </dsp:nvSpPr>
      <dsp:spPr>
        <a:xfrm>
          <a:off x="0" y="479"/>
          <a:ext cx="1982682" cy="64705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917" tIns="63915" rIns="104917" bIns="63915" numCol="1" spcCol="1270" anchor="ctr" anchorCtr="0">
          <a:noAutofit/>
        </a:bodyPr>
        <a:lstStyle/>
        <a:p>
          <a:pPr marL="0" lvl="0" indent="0" algn="ctr" defTabSz="1244600">
            <a:lnSpc>
              <a:spcPct val="90000"/>
            </a:lnSpc>
            <a:spcBef>
              <a:spcPct val="0"/>
            </a:spcBef>
            <a:spcAft>
              <a:spcPct val="35000"/>
            </a:spcAft>
            <a:buNone/>
          </a:pPr>
          <a:r>
            <a:rPr lang="en-US" sz="2800" kern="1200"/>
            <a:t>Talk</a:t>
          </a:r>
        </a:p>
      </dsp:txBody>
      <dsp:txXfrm>
        <a:off x="0" y="479"/>
        <a:ext cx="1982682" cy="647059"/>
      </dsp:txXfrm>
    </dsp:sp>
    <dsp:sp modelId="{57080E88-8E56-4B29-B844-AA0BE08B822E}">
      <dsp:nvSpPr>
        <dsp:cNvPr id="0" name=""/>
        <dsp:cNvSpPr/>
      </dsp:nvSpPr>
      <dsp:spPr>
        <a:xfrm>
          <a:off x="1982682" y="686362"/>
          <a:ext cx="7930728" cy="64705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78" tIns="164353" rIns="153878" bIns="164353" numCol="1" spcCol="1270" anchor="ctr" anchorCtr="0">
          <a:noAutofit/>
        </a:bodyPr>
        <a:lstStyle/>
        <a:p>
          <a:pPr marL="0" lvl="0" indent="0" algn="l" defTabSz="977900">
            <a:lnSpc>
              <a:spcPct val="90000"/>
            </a:lnSpc>
            <a:spcBef>
              <a:spcPct val="0"/>
            </a:spcBef>
            <a:spcAft>
              <a:spcPct val="35000"/>
            </a:spcAft>
            <a:buNone/>
          </a:pPr>
          <a:r>
            <a:rPr lang="en-US" sz="2200" kern="1200"/>
            <a:t>Support organisation</a:t>
          </a:r>
        </a:p>
      </dsp:txBody>
      <dsp:txXfrm>
        <a:off x="1982682" y="686362"/>
        <a:ext cx="7930728" cy="647059"/>
      </dsp:txXfrm>
    </dsp:sp>
    <dsp:sp modelId="{02B5CE50-8C92-4BC6-A014-0141B4A6289A}">
      <dsp:nvSpPr>
        <dsp:cNvPr id="0" name=""/>
        <dsp:cNvSpPr/>
      </dsp:nvSpPr>
      <dsp:spPr>
        <a:xfrm>
          <a:off x="0" y="686362"/>
          <a:ext cx="1982682" cy="64705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917" tIns="63915" rIns="104917" bIns="63915" numCol="1" spcCol="1270" anchor="ctr" anchorCtr="0">
          <a:noAutofit/>
        </a:bodyPr>
        <a:lstStyle/>
        <a:p>
          <a:pPr marL="0" lvl="0" indent="0" algn="ctr" defTabSz="1244600">
            <a:lnSpc>
              <a:spcPct val="90000"/>
            </a:lnSpc>
            <a:spcBef>
              <a:spcPct val="0"/>
            </a:spcBef>
            <a:spcAft>
              <a:spcPct val="35000"/>
            </a:spcAft>
            <a:buNone/>
          </a:pPr>
          <a:r>
            <a:rPr lang="en-US" sz="2800" kern="1200"/>
            <a:t>Support</a:t>
          </a:r>
        </a:p>
      </dsp:txBody>
      <dsp:txXfrm>
        <a:off x="0" y="686362"/>
        <a:ext cx="1982682" cy="647059"/>
      </dsp:txXfrm>
    </dsp:sp>
    <dsp:sp modelId="{8A9EC376-9885-409E-AFFA-8E45BD0DE934}">
      <dsp:nvSpPr>
        <dsp:cNvPr id="0" name=""/>
        <dsp:cNvSpPr/>
      </dsp:nvSpPr>
      <dsp:spPr>
        <a:xfrm>
          <a:off x="1982682" y="1372245"/>
          <a:ext cx="7930728" cy="64705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78" tIns="164353" rIns="153878" bIns="164353" numCol="1" spcCol="1270" anchor="ctr" anchorCtr="0">
          <a:noAutofit/>
        </a:bodyPr>
        <a:lstStyle/>
        <a:p>
          <a:pPr marL="0" lvl="0" indent="0" algn="l" defTabSz="977900">
            <a:lnSpc>
              <a:spcPct val="90000"/>
            </a:lnSpc>
            <a:spcBef>
              <a:spcPct val="0"/>
            </a:spcBef>
            <a:spcAft>
              <a:spcPct val="35000"/>
            </a:spcAft>
            <a:buNone/>
          </a:pPr>
          <a:r>
            <a:rPr lang="en-US" sz="2200" kern="1200"/>
            <a:t>Encourage good attendance</a:t>
          </a:r>
        </a:p>
      </dsp:txBody>
      <dsp:txXfrm>
        <a:off x="1982682" y="1372245"/>
        <a:ext cx="7930728" cy="647059"/>
      </dsp:txXfrm>
    </dsp:sp>
    <dsp:sp modelId="{85D129D5-AA57-4C6D-9CFF-308CDD67E36A}">
      <dsp:nvSpPr>
        <dsp:cNvPr id="0" name=""/>
        <dsp:cNvSpPr/>
      </dsp:nvSpPr>
      <dsp:spPr>
        <a:xfrm>
          <a:off x="0" y="1372245"/>
          <a:ext cx="1982682" cy="64705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917" tIns="63915" rIns="104917" bIns="63915" numCol="1" spcCol="1270" anchor="ctr" anchorCtr="0">
          <a:noAutofit/>
        </a:bodyPr>
        <a:lstStyle/>
        <a:p>
          <a:pPr marL="0" lvl="0" indent="0" algn="ctr" defTabSz="1244600">
            <a:lnSpc>
              <a:spcPct val="90000"/>
            </a:lnSpc>
            <a:spcBef>
              <a:spcPct val="0"/>
            </a:spcBef>
            <a:spcAft>
              <a:spcPct val="35000"/>
            </a:spcAft>
            <a:buNone/>
          </a:pPr>
          <a:r>
            <a:rPr lang="en-US" sz="2800" kern="1200"/>
            <a:t>Encourage</a:t>
          </a:r>
        </a:p>
      </dsp:txBody>
      <dsp:txXfrm>
        <a:off x="0" y="1372245"/>
        <a:ext cx="1982682" cy="647059"/>
      </dsp:txXfrm>
    </dsp:sp>
    <dsp:sp modelId="{CFCCB3D1-E2CC-4792-A11B-35974B00A285}">
      <dsp:nvSpPr>
        <dsp:cNvPr id="0" name=""/>
        <dsp:cNvSpPr/>
      </dsp:nvSpPr>
      <dsp:spPr>
        <a:xfrm>
          <a:off x="1982682" y="2058128"/>
          <a:ext cx="7930728" cy="64705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78" tIns="164353" rIns="153878" bIns="164353" numCol="1" spcCol="1270" anchor="ctr" anchorCtr="0">
          <a:noAutofit/>
        </a:bodyPr>
        <a:lstStyle/>
        <a:p>
          <a:pPr marL="0" lvl="0" indent="0" algn="l" defTabSz="977900">
            <a:lnSpc>
              <a:spcPct val="90000"/>
            </a:lnSpc>
            <a:spcBef>
              <a:spcPct val="0"/>
            </a:spcBef>
            <a:spcAft>
              <a:spcPct val="35000"/>
            </a:spcAft>
            <a:buNone/>
          </a:pPr>
          <a:r>
            <a:rPr lang="en-US" sz="2200" kern="1200"/>
            <a:t>Make sure they arrive to school on time</a:t>
          </a:r>
        </a:p>
      </dsp:txBody>
      <dsp:txXfrm>
        <a:off x="1982682" y="2058128"/>
        <a:ext cx="7930728" cy="647059"/>
      </dsp:txXfrm>
    </dsp:sp>
    <dsp:sp modelId="{B6DB9D64-6149-4AAD-9924-B067DC1355AC}">
      <dsp:nvSpPr>
        <dsp:cNvPr id="0" name=""/>
        <dsp:cNvSpPr/>
      </dsp:nvSpPr>
      <dsp:spPr>
        <a:xfrm>
          <a:off x="0" y="2058128"/>
          <a:ext cx="1982682" cy="64705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917" tIns="63915" rIns="104917" bIns="63915" numCol="1" spcCol="1270" anchor="ctr" anchorCtr="0">
          <a:noAutofit/>
        </a:bodyPr>
        <a:lstStyle/>
        <a:p>
          <a:pPr marL="0" lvl="0" indent="0" algn="ctr" defTabSz="1244600">
            <a:lnSpc>
              <a:spcPct val="90000"/>
            </a:lnSpc>
            <a:spcBef>
              <a:spcPct val="0"/>
            </a:spcBef>
            <a:spcAft>
              <a:spcPct val="35000"/>
            </a:spcAft>
            <a:buNone/>
          </a:pPr>
          <a:r>
            <a:rPr lang="en-US" sz="2800" kern="1200"/>
            <a:t>Make</a:t>
          </a:r>
        </a:p>
      </dsp:txBody>
      <dsp:txXfrm>
        <a:off x="0" y="2058128"/>
        <a:ext cx="1982682" cy="647059"/>
      </dsp:txXfrm>
    </dsp:sp>
    <dsp:sp modelId="{0E8E3EFE-CCCB-445F-A176-02437312AB58}">
      <dsp:nvSpPr>
        <dsp:cNvPr id="0" name=""/>
        <dsp:cNvSpPr/>
      </dsp:nvSpPr>
      <dsp:spPr>
        <a:xfrm>
          <a:off x="1982682" y="2744011"/>
          <a:ext cx="7930728" cy="64705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78" tIns="164353" rIns="153878" bIns="164353" numCol="1" spcCol="1270" anchor="ctr" anchorCtr="0">
          <a:noAutofit/>
        </a:bodyPr>
        <a:lstStyle/>
        <a:p>
          <a:pPr marL="0" lvl="0" indent="0" algn="l" defTabSz="977900">
            <a:lnSpc>
              <a:spcPct val="90000"/>
            </a:lnSpc>
            <a:spcBef>
              <a:spcPct val="0"/>
            </a:spcBef>
            <a:spcAft>
              <a:spcPct val="35000"/>
            </a:spcAft>
            <a:buNone/>
          </a:pPr>
          <a:r>
            <a:rPr lang="en-US" sz="2200" kern="1200"/>
            <a:t>Contact Form Tutor</a:t>
          </a:r>
        </a:p>
      </dsp:txBody>
      <dsp:txXfrm>
        <a:off x="1982682" y="2744011"/>
        <a:ext cx="7930728" cy="647059"/>
      </dsp:txXfrm>
    </dsp:sp>
    <dsp:sp modelId="{8C57A4E6-AEB4-46B7-A02D-16D65AD57E68}">
      <dsp:nvSpPr>
        <dsp:cNvPr id="0" name=""/>
        <dsp:cNvSpPr/>
      </dsp:nvSpPr>
      <dsp:spPr>
        <a:xfrm>
          <a:off x="0" y="2744011"/>
          <a:ext cx="1982682" cy="64705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917" tIns="63915" rIns="104917" bIns="63915" numCol="1" spcCol="1270" anchor="ctr" anchorCtr="0">
          <a:noAutofit/>
        </a:bodyPr>
        <a:lstStyle/>
        <a:p>
          <a:pPr marL="0" lvl="0" indent="0" algn="ctr" defTabSz="1244600">
            <a:lnSpc>
              <a:spcPct val="90000"/>
            </a:lnSpc>
            <a:spcBef>
              <a:spcPct val="0"/>
            </a:spcBef>
            <a:spcAft>
              <a:spcPct val="35000"/>
            </a:spcAft>
            <a:buNone/>
          </a:pPr>
          <a:r>
            <a:rPr lang="en-US" sz="2800" kern="1200"/>
            <a:t>Contact</a:t>
          </a:r>
        </a:p>
      </dsp:txBody>
      <dsp:txXfrm>
        <a:off x="0" y="2744011"/>
        <a:ext cx="1982682" cy="647059"/>
      </dsp:txXfrm>
    </dsp:sp>
    <dsp:sp modelId="{ECE4DA0A-F6D3-44A8-BCB8-6E8898E6ABE9}">
      <dsp:nvSpPr>
        <dsp:cNvPr id="0" name=""/>
        <dsp:cNvSpPr/>
      </dsp:nvSpPr>
      <dsp:spPr>
        <a:xfrm>
          <a:off x="1982682" y="3429894"/>
          <a:ext cx="7930728" cy="64705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78" tIns="164353" rIns="153878" bIns="164353" numCol="1" spcCol="1270" anchor="ctr" anchorCtr="0">
          <a:noAutofit/>
        </a:bodyPr>
        <a:lstStyle/>
        <a:p>
          <a:pPr marL="0" lvl="0" indent="0" algn="l" defTabSz="977900">
            <a:lnSpc>
              <a:spcPct val="90000"/>
            </a:lnSpc>
            <a:spcBef>
              <a:spcPct val="0"/>
            </a:spcBef>
            <a:spcAft>
              <a:spcPct val="35000"/>
            </a:spcAft>
            <a:buNone/>
          </a:pPr>
          <a:r>
            <a:rPr lang="en-US" sz="2200" kern="1200"/>
            <a:t>Monitor homework</a:t>
          </a:r>
        </a:p>
      </dsp:txBody>
      <dsp:txXfrm>
        <a:off x="1982682" y="3429894"/>
        <a:ext cx="7930728" cy="647059"/>
      </dsp:txXfrm>
    </dsp:sp>
    <dsp:sp modelId="{6200C9A3-252D-4817-83B9-36A1F5600365}">
      <dsp:nvSpPr>
        <dsp:cNvPr id="0" name=""/>
        <dsp:cNvSpPr/>
      </dsp:nvSpPr>
      <dsp:spPr>
        <a:xfrm>
          <a:off x="0" y="3429894"/>
          <a:ext cx="1982682" cy="64705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917" tIns="63915" rIns="104917" bIns="63915" numCol="1" spcCol="1270" anchor="ctr" anchorCtr="0">
          <a:noAutofit/>
        </a:bodyPr>
        <a:lstStyle/>
        <a:p>
          <a:pPr marL="0" lvl="0" indent="0" algn="ctr" defTabSz="1244600">
            <a:lnSpc>
              <a:spcPct val="90000"/>
            </a:lnSpc>
            <a:spcBef>
              <a:spcPct val="0"/>
            </a:spcBef>
            <a:spcAft>
              <a:spcPct val="35000"/>
            </a:spcAft>
            <a:buNone/>
          </a:pPr>
          <a:r>
            <a:rPr lang="en-US" sz="2800" kern="1200"/>
            <a:t>Monitor</a:t>
          </a:r>
        </a:p>
      </dsp:txBody>
      <dsp:txXfrm>
        <a:off x="0" y="3429894"/>
        <a:ext cx="1982682" cy="647059"/>
      </dsp:txXfrm>
    </dsp:sp>
    <dsp:sp modelId="{5241DF86-392B-4436-968C-E3B14CDE9A15}">
      <dsp:nvSpPr>
        <dsp:cNvPr id="0" name=""/>
        <dsp:cNvSpPr/>
      </dsp:nvSpPr>
      <dsp:spPr>
        <a:xfrm>
          <a:off x="1982682" y="4115777"/>
          <a:ext cx="7930728" cy="64705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78" tIns="164353" rIns="153878" bIns="164353" numCol="1" spcCol="1270" anchor="ctr" anchorCtr="0">
          <a:noAutofit/>
        </a:bodyPr>
        <a:lstStyle/>
        <a:p>
          <a:pPr marL="0" lvl="0" indent="0" algn="l" defTabSz="977900">
            <a:lnSpc>
              <a:spcPct val="90000"/>
            </a:lnSpc>
            <a:spcBef>
              <a:spcPct val="0"/>
            </a:spcBef>
            <a:spcAft>
              <a:spcPct val="35000"/>
            </a:spcAft>
            <a:buNone/>
          </a:pPr>
          <a:r>
            <a:rPr lang="en-US" sz="2200" kern="1200"/>
            <a:t>Establish good study habits and regular revision</a:t>
          </a:r>
        </a:p>
      </dsp:txBody>
      <dsp:txXfrm>
        <a:off x="1982682" y="4115777"/>
        <a:ext cx="7930728" cy="647059"/>
      </dsp:txXfrm>
    </dsp:sp>
    <dsp:sp modelId="{161A8911-FA7B-4B32-8543-20DA413DF68A}">
      <dsp:nvSpPr>
        <dsp:cNvPr id="0" name=""/>
        <dsp:cNvSpPr/>
      </dsp:nvSpPr>
      <dsp:spPr>
        <a:xfrm>
          <a:off x="0" y="4115777"/>
          <a:ext cx="1982682" cy="64705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917" tIns="63915" rIns="104917" bIns="63915" numCol="1" spcCol="1270" anchor="ctr" anchorCtr="0">
          <a:noAutofit/>
        </a:bodyPr>
        <a:lstStyle/>
        <a:p>
          <a:pPr marL="0" lvl="0" indent="0" algn="ctr" defTabSz="1244600">
            <a:lnSpc>
              <a:spcPct val="90000"/>
            </a:lnSpc>
            <a:spcBef>
              <a:spcPct val="0"/>
            </a:spcBef>
            <a:spcAft>
              <a:spcPct val="35000"/>
            </a:spcAft>
            <a:buNone/>
          </a:pPr>
          <a:r>
            <a:rPr lang="en-US" sz="2800" kern="1200"/>
            <a:t>Establish</a:t>
          </a:r>
        </a:p>
      </dsp:txBody>
      <dsp:txXfrm>
        <a:off x="0" y="4115777"/>
        <a:ext cx="1982682" cy="647059"/>
      </dsp:txXfrm>
    </dsp:sp>
    <dsp:sp modelId="{C825241A-7AD8-42F0-900B-BA2281CE35A5}">
      <dsp:nvSpPr>
        <dsp:cNvPr id="0" name=""/>
        <dsp:cNvSpPr/>
      </dsp:nvSpPr>
      <dsp:spPr>
        <a:xfrm>
          <a:off x="1982682" y="4801660"/>
          <a:ext cx="7930728" cy="64705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78" tIns="164353" rIns="153878" bIns="164353" numCol="1" spcCol="1270" anchor="ctr" anchorCtr="0">
          <a:noAutofit/>
        </a:bodyPr>
        <a:lstStyle/>
        <a:p>
          <a:pPr marL="0" lvl="0" indent="0" algn="l" defTabSz="977900">
            <a:lnSpc>
              <a:spcPct val="90000"/>
            </a:lnSpc>
            <a:spcBef>
              <a:spcPct val="0"/>
            </a:spcBef>
            <a:spcAft>
              <a:spcPct val="35000"/>
            </a:spcAft>
            <a:buNone/>
          </a:pPr>
          <a:r>
            <a:rPr lang="en-US" sz="2200" kern="1200"/>
            <a:t>Encourage a work life balance</a:t>
          </a:r>
        </a:p>
      </dsp:txBody>
      <dsp:txXfrm>
        <a:off x="1982682" y="4801660"/>
        <a:ext cx="7930728" cy="647059"/>
      </dsp:txXfrm>
    </dsp:sp>
    <dsp:sp modelId="{C612F3A2-EB5E-4FCD-819E-BBAC91522073}">
      <dsp:nvSpPr>
        <dsp:cNvPr id="0" name=""/>
        <dsp:cNvSpPr/>
      </dsp:nvSpPr>
      <dsp:spPr>
        <a:xfrm>
          <a:off x="0" y="4801660"/>
          <a:ext cx="1982682" cy="64705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917" tIns="63915" rIns="104917" bIns="63915" numCol="1" spcCol="1270" anchor="ctr" anchorCtr="0">
          <a:noAutofit/>
        </a:bodyPr>
        <a:lstStyle/>
        <a:p>
          <a:pPr marL="0" lvl="0" indent="0" algn="ctr" defTabSz="1244600">
            <a:lnSpc>
              <a:spcPct val="90000"/>
            </a:lnSpc>
            <a:spcBef>
              <a:spcPct val="0"/>
            </a:spcBef>
            <a:spcAft>
              <a:spcPct val="35000"/>
            </a:spcAft>
            <a:buNone/>
          </a:pPr>
          <a:r>
            <a:rPr lang="en-US" sz="2800" kern="1200"/>
            <a:t>Encourage</a:t>
          </a:r>
        </a:p>
      </dsp:txBody>
      <dsp:txXfrm>
        <a:off x="0" y="4801660"/>
        <a:ext cx="1982682" cy="647059"/>
      </dsp:txXfrm>
    </dsp:sp>
    <dsp:sp modelId="{2EB93CC2-048A-429C-904A-DD76D2B8F7EC}">
      <dsp:nvSpPr>
        <dsp:cNvPr id="0" name=""/>
        <dsp:cNvSpPr/>
      </dsp:nvSpPr>
      <dsp:spPr>
        <a:xfrm>
          <a:off x="1982682" y="5487543"/>
          <a:ext cx="7930728" cy="64705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78" tIns="164353" rIns="153878" bIns="164353" numCol="1" spcCol="1270" anchor="ctr" anchorCtr="0">
          <a:noAutofit/>
        </a:bodyPr>
        <a:lstStyle/>
        <a:p>
          <a:pPr marL="0" lvl="0" indent="0" algn="l" defTabSz="977900">
            <a:lnSpc>
              <a:spcPct val="90000"/>
            </a:lnSpc>
            <a:spcBef>
              <a:spcPct val="0"/>
            </a:spcBef>
            <a:spcAft>
              <a:spcPct val="35000"/>
            </a:spcAft>
            <a:buNone/>
          </a:pPr>
          <a:r>
            <a:rPr lang="en-US" sz="2200" kern="1200"/>
            <a:t>Reduce social media use and encourage reading</a:t>
          </a:r>
        </a:p>
      </dsp:txBody>
      <dsp:txXfrm>
        <a:off x="1982682" y="5487543"/>
        <a:ext cx="7930728" cy="647059"/>
      </dsp:txXfrm>
    </dsp:sp>
    <dsp:sp modelId="{575D61FA-AF5B-4BFB-9ECC-E58BC54CD82D}">
      <dsp:nvSpPr>
        <dsp:cNvPr id="0" name=""/>
        <dsp:cNvSpPr/>
      </dsp:nvSpPr>
      <dsp:spPr>
        <a:xfrm>
          <a:off x="0" y="5487543"/>
          <a:ext cx="1982682" cy="64705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917" tIns="63915" rIns="104917" bIns="63915" numCol="1" spcCol="1270" anchor="ctr" anchorCtr="0">
          <a:noAutofit/>
        </a:bodyPr>
        <a:lstStyle/>
        <a:p>
          <a:pPr marL="0" lvl="0" indent="0" algn="ctr" defTabSz="1244600">
            <a:lnSpc>
              <a:spcPct val="90000"/>
            </a:lnSpc>
            <a:spcBef>
              <a:spcPct val="0"/>
            </a:spcBef>
            <a:spcAft>
              <a:spcPct val="35000"/>
            </a:spcAft>
            <a:buNone/>
          </a:pPr>
          <a:r>
            <a:rPr lang="en-US" sz="2800" kern="1200"/>
            <a:t>Reduce</a:t>
          </a:r>
        </a:p>
      </dsp:txBody>
      <dsp:txXfrm>
        <a:off x="0" y="5487543"/>
        <a:ext cx="1982682" cy="6470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7E0240-6890-4EBC-9A22-EB641597F04E}">
      <dsp:nvSpPr>
        <dsp:cNvPr id="0" name=""/>
        <dsp:cNvSpPr/>
      </dsp:nvSpPr>
      <dsp:spPr>
        <a:xfrm>
          <a:off x="0" y="2491"/>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8437A3-0070-4970-A05C-05658BD392C3}">
      <dsp:nvSpPr>
        <dsp:cNvPr id="0" name=""/>
        <dsp:cNvSpPr/>
      </dsp:nvSpPr>
      <dsp:spPr>
        <a:xfrm>
          <a:off x="0" y="2491"/>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MADE study skills workshop</a:t>
          </a:r>
          <a:endParaRPr lang="en-US" sz="2100" kern="1200"/>
        </a:p>
      </dsp:txBody>
      <dsp:txXfrm>
        <a:off x="0" y="2491"/>
        <a:ext cx="9677874" cy="463362"/>
      </dsp:txXfrm>
    </dsp:sp>
    <dsp:sp modelId="{01F83747-4954-46F2-97F4-DC6C638F6F70}">
      <dsp:nvSpPr>
        <dsp:cNvPr id="0" name=""/>
        <dsp:cNvSpPr/>
      </dsp:nvSpPr>
      <dsp:spPr>
        <a:xfrm>
          <a:off x="0" y="465853"/>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04039B-04C1-4F29-B0E8-C70F3857CC51}">
      <dsp:nvSpPr>
        <dsp:cNvPr id="0" name=""/>
        <dsp:cNvSpPr/>
      </dsp:nvSpPr>
      <dsp:spPr>
        <a:xfrm>
          <a:off x="0" y="465853"/>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Taking Control – developing self-management</a:t>
          </a:r>
          <a:endParaRPr lang="en-US" sz="2100" kern="1200"/>
        </a:p>
      </dsp:txBody>
      <dsp:txXfrm>
        <a:off x="0" y="465853"/>
        <a:ext cx="9677874" cy="463362"/>
      </dsp:txXfrm>
    </dsp:sp>
    <dsp:sp modelId="{83E98BCD-EE5D-4B9F-B83C-53A89188B7B4}">
      <dsp:nvSpPr>
        <dsp:cNvPr id="0" name=""/>
        <dsp:cNvSpPr/>
      </dsp:nvSpPr>
      <dsp:spPr>
        <a:xfrm>
          <a:off x="0" y="929216"/>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E02C77-3B8F-4979-B200-D39D41D4B13C}">
      <dsp:nvSpPr>
        <dsp:cNvPr id="0" name=""/>
        <dsp:cNvSpPr/>
      </dsp:nvSpPr>
      <dsp:spPr>
        <a:xfrm>
          <a:off x="0" y="929216"/>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Mental Health and Wellbeing</a:t>
          </a:r>
          <a:endParaRPr lang="en-US" sz="2100" kern="1200"/>
        </a:p>
      </dsp:txBody>
      <dsp:txXfrm>
        <a:off x="0" y="929216"/>
        <a:ext cx="9677874" cy="463362"/>
      </dsp:txXfrm>
    </dsp:sp>
    <dsp:sp modelId="{6BEB7672-8C66-4C38-AA26-B419B3F4DED7}">
      <dsp:nvSpPr>
        <dsp:cNvPr id="0" name=""/>
        <dsp:cNvSpPr/>
      </dsp:nvSpPr>
      <dsp:spPr>
        <a:xfrm>
          <a:off x="0" y="1392579"/>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81D9A6-9288-43D4-997D-BB4856B5C7E0}">
      <dsp:nvSpPr>
        <dsp:cNvPr id="0" name=""/>
        <dsp:cNvSpPr/>
      </dsp:nvSpPr>
      <dsp:spPr>
        <a:xfrm>
          <a:off x="0" y="1392579"/>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Risks – including smoking and drugs</a:t>
          </a:r>
          <a:endParaRPr lang="en-US" sz="2100" kern="1200"/>
        </a:p>
      </dsp:txBody>
      <dsp:txXfrm>
        <a:off x="0" y="1392579"/>
        <a:ext cx="9677874" cy="463362"/>
      </dsp:txXfrm>
    </dsp:sp>
    <dsp:sp modelId="{ED95ABC3-D84E-4736-AC6E-66313BA322F6}">
      <dsp:nvSpPr>
        <dsp:cNvPr id="0" name=""/>
        <dsp:cNvSpPr/>
      </dsp:nvSpPr>
      <dsp:spPr>
        <a:xfrm>
          <a:off x="0" y="1855942"/>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6FF690-F967-4803-886C-99EB1034FA09}">
      <dsp:nvSpPr>
        <dsp:cNvPr id="0" name=""/>
        <dsp:cNvSpPr/>
      </dsp:nvSpPr>
      <dsp:spPr>
        <a:xfrm>
          <a:off x="0" y="1855942"/>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Careers</a:t>
          </a:r>
          <a:endParaRPr lang="en-US" sz="2100" kern="1200"/>
        </a:p>
      </dsp:txBody>
      <dsp:txXfrm>
        <a:off x="0" y="1855942"/>
        <a:ext cx="9677874" cy="463362"/>
      </dsp:txXfrm>
    </dsp:sp>
    <dsp:sp modelId="{FB02AD6A-1D39-495D-9692-6E50DEB13714}">
      <dsp:nvSpPr>
        <dsp:cNvPr id="0" name=""/>
        <dsp:cNvSpPr/>
      </dsp:nvSpPr>
      <dsp:spPr>
        <a:xfrm>
          <a:off x="0" y="2319305"/>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920D67-217D-425F-9F32-F9A20474D0C4}">
      <dsp:nvSpPr>
        <dsp:cNvPr id="0" name=""/>
        <dsp:cNvSpPr/>
      </dsp:nvSpPr>
      <dsp:spPr>
        <a:xfrm>
          <a:off x="0" y="2319305"/>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E-safety</a:t>
          </a:r>
          <a:endParaRPr lang="en-US" sz="2100" kern="1200"/>
        </a:p>
      </dsp:txBody>
      <dsp:txXfrm>
        <a:off x="0" y="2319305"/>
        <a:ext cx="9677874" cy="463362"/>
      </dsp:txXfrm>
    </dsp:sp>
    <dsp:sp modelId="{1952A4D0-366B-4254-AC48-2818B789F97F}">
      <dsp:nvSpPr>
        <dsp:cNvPr id="0" name=""/>
        <dsp:cNvSpPr/>
      </dsp:nvSpPr>
      <dsp:spPr>
        <a:xfrm>
          <a:off x="0" y="2782667"/>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A4EA0D-2328-4CFF-B0B7-AC5BBC1C2A52}">
      <dsp:nvSpPr>
        <dsp:cNvPr id="0" name=""/>
        <dsp:cNvSpPr/>
      </dsp:nvSpPr>
      <dsp:spPr>
        <a:xfrm>
          <a:off x="0" y="2782667"/>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Finance – budgets and business</a:t>
          </a:r>
          <a:endParaRPr lang="en-US" sz="2100" kern="1200"/>
        </a:p>
      </dsp:txBody>
      <dsp:txXfrm>
        <a:off x="0" y="2782667"/>
        <a:ext cx="9677874" cy="463362"/>
      </dsp:txXfrm>
    </dsp:sp>
    <dsp:sp modelId="{980C6320-94A2-43E9-BBD4-B2BB336FE0F5}">
      <dsp:nvSpPr>
        <dsp:cNvPr id="0" name=""/>
        <dsp:cNvSpPr/>
      </dsp:nvSpPr>
      <dsp:spPr>
        <a:xfrm>
          <a:off x="0" y="3246030"/>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1C8068-3037-4A9F-84F1-E8D0BBBF9C5A}">
      <dsp:nvSpPr>
        <dsp:cNvPr id="0" name=""/>
        <dsp:cNvSpPr/>
      </dsp:nvSpPr>
      <dsp:spPr>
        <a:xfrm>
          <a:off x="0" y="3246030"/>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British values – human rights/citizenship/diversity</a:t>
          </a:r>
          <a:endParaRPr lang="en-US" sz="2100" kern="1200"/>
        </a:p>
      </dsp:txBody>
      <dsp:txXfrm>
        <a:off x="0" y="3246030"/>
        <a:ext cx="9677874" cy="463362"/>
      </dsp:txXfrm>
    </dsp:sp>
    <dsp:sp modelId="{D38079B2-666C-427E-910B-663432B863F9}">
      <dsp:nvSpPr>
        <dsp:cNvPr id="0" name=""/>
        <dsp:cNvSpPr/>
      </dsp:nvSpPr>
      <dsp:spPr>
        <a:xfrm>
          <a:off x="0" y="3709393"/>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25E139-E44B-4214-BEE5-76B4AC966B1E}">
      <dsp:nvSpPr>
        <dsp:cNvPr id="0" name=""/>
        <dsp:cNvSpPr/>
      </dsp:nvSpPr>
      <dsp:spPr>
        <a:xfrm>
          <a:off x="0" y="3709393"/>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Environment</a:t>
          </a:r>
          <a:endParaRPr lang="en-US" sz="2100" kern="1200"/>
        </a:p>
      </dsp:txBody>
      <dsp:txXfrm>
        <a:off x="0" y="3709393"/>
        <a:ext cx="9677874" cy="463362"/>
      </dsp:txXfrm>
    </dsp:sp>
    <dsp:sp modelId="{D8F65CD4-6700-4FB7-AF20-0572DE15B0FB}">
      <dsp:nvSpPr>
        <dsp:cNvPr id="0" name=""/>
        <dsp:cNvSpPr/>
      </dsp:nvSpPr>
      <dsp:spPr>
        <a:xfrm>
          <a:off x="0" y="4172756"/>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769C8F-E358-43AA-A502-B6958344782D}">
      <dsp:nvSpPr>
        <dsp:cNvPr id="0" name=""/>
        <dsp:cNvSpPr/>
      </dsp:nvSpPr>
      <dsp:spPr>
        <a:xfrm>
          <a:off x="0" y="4172756"/>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Sexual health and relationships</a:t>
          </a:r>
          <a:endParaRPr lang="en-US" sz="2100" kern="1200"/>
        </a:p>
      </dsp:txBody>
      <dsp:txXfrm>
        <a:off x="0" y="4172756"/>
        <a:ext cx="9677874" cy="463362"/>
      </dsp:txXfrm>
    </dsp:sp>
    <dsp:sp modelId="{974F2FFB-5E2B-4149-AC01-2E44B9967D55}">
      <dsp:nvSpPr>
        <dsp:cNvPr id="0" name=""/>
        <dsp:cNvSpPr/>
      </dsp:nvSpPr>
      <dsp:spPr>
        <a:xfrm>
          <a:off x="0" y="4636119"/>
          <a:ext cx="96778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05D72A-AB76-4FDB-9337-F98D6DFC799B}">
      <dsp:nvSpPr>
        <dsp:cNvPr id="0" name=""/>
        <dsp:cNvSpPr/>
      </dsp:nvSpPr>
      <dsp:spPr>
        <a:xfrm>
          <a:off x="0" y="4636119"/>
          <a:ext cx="9677874" cy="463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First Aid</a:t>
          </a:r>
          <a:endParaRPr lang="en-US" sz="2100" kern="1200"/>
        </a:p>
      </dsp:txBody>
      <dsp:txXfrm>
        <a:off x="0" y="4636119"/>
        <a:ext cx="9677874" cy="4633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1EDB7-1716-4A37-9E7C-4F5097721D71}">
      <dsp:nvSpPr>
        <dsp:cNvPr id="0" name=""/>
        <dsp:cNvSpPr/>
      </dsp:nvSpPr>
      <dsp:spPr>
        <a:xfrm>
          <a:off x="0" y="662"/>
          <a:ext cx="955771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BF1B0D-8233-485C-94D1-971D41DAFCEB}">
      <dsp:nvSpPr>
        <dsp:cNvPr id="0" name=""/>
        <dsp:cNvSpPr/>
      </dsp:nvSpPr>
      <dsp:spPr>
        <a:xfrm>
          <a:off x="0" y="662"/>
          <a:ext cx="9557712" cy="60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PSHCE programme</a:t>
          </a:r>
          <a:endParaRPr lang="en-US" sz="2700" kern="1200"/>
        </a:p>
      </dsp:txBody>
      <dsp:txXfrm>
        <a:off x="0" y="662"/>
        <a:ext cx="9557712" cy="603314"/>
      </dsp:txXfrm>
    </dsp:sp>
    <dsp:sp modelId="{35ED33AE-5BA3-4D80-9BB9-AA5494E73EB9}">
      <dsp:nvSpPr>
        <dsp:cNvPr id="0" name=""/>
        <dsp:cNvSpPr/>
      </dsp:nvSpPr>
      <dsp:spPr>
        <a:xfrm>
          <a:off x="0" y="603977"/>
          <a:ext cx="955771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E76B60-FC71-4C95-B614-D1C02546E58F}">
      <dsp:nvSpPr>
        <dsp:cNvPr id="0" name=""/>
        <dsp:cNvSpPr/>
      </dsp:nvSpPr>
      <dsp:spPr>
        <a:xfrm>
          <a:off x="0" y="603977"/>
          <a:ext cx="9557712" cy="60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PE &amp; Fitness</a:t>
          </a:r>
          <a:endParaRPr lang="en-US" sz="2700" kern="1200"/>
        </a:p>
      </dsp:txBody>
      <dsp:txXfrm>
        <a:off x="0" y="603977"/>
        <a:ext cx="9557712" cy="603314"/>
      </dsp:txXfrm>
    </dsp:sp>
    <dsp:sp modelId="{ED1CD0DA-2C07-4882-B6AB-2F87EC8B2A2C}">
      <dsp:nvSpPr>
        <dsp:cNvPr id="0" name=""/>
        <dsp:cNvSpPr/>
      </dsp:nvSpPr>
      <dsp:spPr>
        <a:xfrm>
          <a:off x="0" y="1207291"/>
          <a:ext cx="955771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E9BB7B-3A1E-491C-8CF0-D16E4B933017}">
      <dsp:nvSpPr>
        <dsp:cNvPr id="0" name=""/>
        <dsp:cNvSpPr/>
      </dsp:nvSpPr>
      <dsp:spPr>
        <a:xfrm>
          <a:off x="0" y="1207291"/>
          <a:ext cx="9557712" cy="60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Healthy Lifestyles</a:t>
          </a:r>
          <a:endParaRPr lang="en-US" sz="2700" kern="1200"/>
        </a:p>
      </dsp:txBody>
      <dsp:txXfrm>
        <a:off x="0" y="1207291"/>
        <a:ext cx="9557712" cy="603314"/>
      </dsp:txXfrm>
    </dsp:sp>
    <dsp:sp modelId="{AD9A54AA-225F-4FEF-BBFE-50A444F62E79}">
      <dsp:nvSpPr>
        <dsp:cNvPr id="0" name=""/>
        <dsp:cNvSpPr/>
      </dsp:nvSpPr>
      <dsp:spPr>
        <a:xfrm>
          <a:off x="0" y="1810605"/>
          <a:ext cx="955771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B8DFB5-C9C0-4474-B7B6-9E5E4139CDFE}">
      <dsp:nvSpPr>
        <dsp:cNvPr id="0" name=""/>
        <dsp:cNvSpPr/>
      </dsp:nvSpPr>
      <dsp:spPr>
        <a:xfrm>
          <a:off x="0" y="1810605"/>
          <a:ext cx="9557712" cy="60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Talking to others e.g. Wellbeing Ambassadors</a:t>
          </a:r>
          <a:endParaRPr lang="en-US" sz="2700" kern="1200"/>
        </a:p>
      </dsp:txBody>
      <dsp:txXfrm>
        <a:off x="0" y="1810605"/>
        <a:ext cx="9557712" cy="603314"/>
      </dsp:txXfrm>
    </dsp:sp>
    <dsp:sp modelId="{93900C2B-B6F8-4D1C-88C5-2E9394CB93F5}">
      <dsp:nvSpPr>
        <dsp:cNvPr id="0" name=""/>
        <dsp:cNvSpPr/>
      </dsp:nvSpPr>
      <dsp:spPr>
        <a:xfrm>
          <a:off x="0" y="2413919"/>
          <a:ext cx="955771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2D1310-7D6D-40DE-AB0C-2FE29B3E6288}">
      <dsp:nvSpPr>
        <dsp:cNvPr id="0" name=""/>
        <dsp:cNvSpPr/>
      </dsp:nvSpPr>
      <dsp:spPr>
        <a:xfrm>
          <a:off x="0" y="2413919"/>
          <a:ext cx="9557712" cy="60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Pastoral Team – Form Tutor, Year Leader and Pastoral Assistant  </a:t>
          </a:r>
          <a:endParaRPr lang="en-US" sz="2700" kern="1200"/>
        </a:p>
      </dsp:txBody>
      <dsp:txXfrm>
        <a:off x="0" y="2413919"/>
        <a:ext cx="9557712" cy="603314"/>
      </dsp:txXfrm>
    </dsp:sp>
    <dsp:sp modelId="{8497B374-486E-4274-8FE4-8F8D9BBB452D}">
      <dsp:nvSpPr>
        <dsp:cNvPr id="0" name=""/>
        <dsp:cNvSpPr/>
      </dsp:nvSpPr>
      <dsp:spPr>
        <a:xfrm>
          <a:off x="0" y="3017234"/>
          <a:ext cx="955771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6D1368-C941-41AF-85D0-C84193B70B45}">
      <dsp:nvSpPr>
        <dsp:cNvPr id="0" name=""/>
        <dsp:cNvSpPr/>
      </dsp:nvSpPr>
      <dsp:spPr>
        <a:xfrm>
          <a:off x="0" y="3017234"/>
          <a:ext cx="9557712" cy="60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MHST Team</a:t>
          </a:r>
          <a:endParaRPr lang="en-US" sz="2700" kern="1200"/>
        </a:p>
      </dsp:txBody>
      <dsp:txXfrm>
        <a:off x="0" y="3017234"/>
        <a:ext cx="9557712" cy="603314"/>
      </dsp:txXfrm>
    </dsp:sp>
    <dsp:sp modelId="{7D37AB12-42AC-43A0-B99D-20C6F5684DEE}">
      <dsp:nvSpPr>
        <dsp:cNvPr id="0" name=""/>
        <dsp:cNvSpPr/>
      </dsp:nvSpPr>
      <dsp:spPr>
        <a:xfrm>
          <a:off x="0" y="3620548"/>
          <a:ext cx="955771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25FB73-A1DA-48C3-B52B-F7D1C03BE1F4}">
      <dsp:nvSpPr>
        <dsp:cNvPr id="0" name=""/>
        <dsp:cNvSpPr/>
      </dsp:nvSpPr>
      <dsp:spPr>
        <a:xfrm>
          <a:off x="0" y="3620548"/>
          <a:ext cx="9557712" cy="60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School Nurse</a:t>
          </a:r>
          <a:endParaRPr lang="en-US" sz="2700" kern="1200"/>
        </a:p>
      </dsp:txBody>
      <dsp:txXfrm>
        <a:off x="0" y="3620548"/>
        <a:ext cx="9557712" cy="603314"/>
      </dsp:txXfrm>
    </dsp:sp>
    <dsp:sp modelId="{97B33B2B-248C-4A49-A3B1-EF9C9B7CEFE0}">
      <dsp:nvSpPr>
        <dsp:cNvPr id="0" name=""/>
        <dsp:cNvSpPr/>
      </dsp:nvSpPr>
      <dsp:spPr>
        <a:xfrm>
          <a:off x="0" y="4223862"/>
          <a:ext cx="955771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AA8A43-ED67-4C7F-A058-57D8A5FAD9CA}">
      <dsp:nvSpPr>
        <dsp:cNvPr id="0" name=""/>
        <dsp:cNvSpPr/>
      </dsp:nvSpPr>
      <dsp:spPr>
        <a:xfrm>
          <a:off x="0" y="4223862"/>
          <a:ext cx="9557712" cy="60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School Counsellor (by referral from Pastoral Team)</a:t>
          </a:r>
          <a:endParaRPr lang="en-US" sz="2700" kern="1200"/>
        </a:p>
      </dsp:txBody>
      <dsp:txXfrm>
        <a:off x="0" y="4223862"/>
        <a:ext cx="9557712" cy="603314"/>
      </dsp:txXfrm>
    </dsp:sp>
    <dsp:sp modelId="{F6F29C6E-E896-4235-ABFE-FD7BF97FEB3C}">
      <dsp:nvSpPr>
        <dsp:cNvPr id="0" name=""/>
        <dsp:cNvSpPr/>
      </dsp:nvSpPr>
      <dsp:spPr>
        <a:xfrm>
          <a:off x="0" y="4827176"/>
          <a:ext cx="955771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337E9B-656F-465C-B81D-4D5B06EF58C8}">
      <dsp:nvSpPr>
        <dsp:cNvPr id="0" name=""/>
        <dsp:cNvSpPr/>
      </dsp:nvSpPr>
      <dsp:spPr>
        <a:xfrm>
          <a:off x="0" y="4827176"/>
          <a:ext cx="9557712" cy="60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External Agencies Referrals</a:t>
          </a:r>
          <a:endParaRPr lang="en-US" sz="2700" kern="1200"/>
        </a:p>
      </dsp:txBody>
      <dsp:txXfrm>
        <a:off x="0" y="4827176"/>
        <a:ext cx="9557712" cy="6033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81C5F8-5E16-4F29-8EA6-696FAA96C410}">
      <dsp:nvSpPr>
        <dsp:cNvPr id="0" name=""/>
        <dsp:cNvSpPr/>
      </dsp:nvSpPr>
      <dsp:spPr>
        <a:xfrm>
          <a:off x="0" y="638"/>
          <a:ext cx="9464040" cy="14936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6DB035-CD8D-4BDB-849F-C1BBA6AE2A16}">
      <dsp:nvSpPr>
        <dsp:cNvPr id="0" name=""/>
        <dsp:cNvSpPr/>
      </dsp:nvSpPr>
      <dsp:spPr>
        <a:xfrm>
          <a:off x="451827" y="336708"/>
          <a:ext cx="821503" cy="821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E99A3C-EF14-499E-8489-0967BC922FE1}">
      <dsp:nvSpPr>
        <dsp:cNvPr id="0" name=""/>
        <dsp:cNvSpPr/>
      </dsp:nvSpPr>
      <dsp:spPr>
        <a:xfrm>
          <a:off x="1725158" y="638"/>
          <a:ext cx="7738881" cy="1493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077" tIns="158077" rIns="158077" bIns="158077" numCol="1" spcCol="1270" anchor="ctr" anchorCtr="0">
          <a:noAutofit/>
        </a:bodyPr>
        <a:lstStyle/>
        <a:p>
          <a:pPr marL="0" lvl="0" indent="0" algn="l" defTabSz="889000">
            <a:lnSpc>
              <a:spcPct val="90000"/>
            </a:lnSpc>
            <a:spcBef>
              <a:spcPct val="0"/>
            </a:spcBef>
            <a:spcAft>
              <a:spcPct val="35000"/>
            </a:spcAft>
            <a:buNone/>
          </a:pPr>
          <a:r>
            <a:rPr lang="en-GB" sz="2000" kern="1200"/>
            <a:t>There is a huge emphasis on reading as one of the keys to success across many subjects in the school supporting their understanding of questions, texts and development of vocabulary for their writing</a:t>
          </a:r>
          <a:br>
            <a:rPr lang="en-GB" sz="2000" kern="1200"/>
          </a:br>
          <a:endParaRPr lang="en-US" sz="2000" kern="1200"/>
        </a:p>
      </dsp:txBody>
      <dsp:txXfrm>
        <a:off x="1725158" y="638"/>
        <a:ext cx="7738881" cy="1493643"/>
      </dsp:txXfrm>
    </dsp:sp>
    <dsp:sp modelId="{0DF8F643-71B9-44EF-91DD-46C2B4B00004}">
      <dsp:nvSpPr>
        <dsp:cNvPr id="0" name=""/>
        <dsp:cNvSpPr/>
      </dsp:nvSpPr>
      <dsp:spPr>
        <a:xfrm>
          <a:off x="0" y="1867692"/>
          <a:ext cx="9464040" cy="149364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6CD7B5-F3A6-43B9-9DF2-689BF26E4ED8}">
      <dsp:nvSpPr>
        <dsp:cNvPr id="0" name=""/>
        <dsp:cNvSpPr/>
      </dsp:nvSpPr>
      <dsp:spPr>
        <a:xfrm>
          <a:off x="451827" y="2203762"/>
          <a:ext cx="821503" cy="821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FC4244-964B-40D5-AEF9-08085030241C}">
      <dsp:nvSpPr>
        <dsp:cNvPr id="0" name=""/>
        <dsp:cNvSpPr/>
      </dsp:nvSpPr>
      <dsp:spPr>
        <a:xfrm>
          <a:off x="1725158" y="1867692"/>
          <a:ext cx="7738881" cy="1493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077" tIns="158077" rIns="158077" bIns="158077" numCol="1" spcCol="1270" anchor="ctr" anchorCtr="0">
          <a:noAutofit/>
        </a:bodyPr>
        <a:lstStyle/>
        <a:p>
          <a:pPr marL="0" lvl="0" indent="0" algn="l" defTabSz="889000">
            <a:lnSpc>
              <a:spcPct val="90000"/>
            </a:lnSpc>
            <a:spcBef>
              <a:spcPct val="0"/>
            </a:spcBef>
            <a:spcAft>
              <a:spcPct val="35000"/>
            </a:spcAft>
            <a:buNone/>
          </a:pPr>
          <a:r>
            <a:rPr lang="en-GB" sz="2000" kern="1200"/>
            <a:t>Reading at home, fiction or non-fiction, and being asked questions about this will really help your child to develop their understanding further</a:t>
          </a:r>
          <a:br>
            <a:rPr lang="en-GB" sz="2000" kern="1200"/>
          </a:br>
          <a:endParaRPr lang="en-US" sz="2000" kern="1200"/>
        </a:p>
      </dsp:txBody>
      <dsp:txXfrm>
        <a:off x="1725158" y="1867692"/>
        <a:ext cx="7738881" cy="1493643"/>
      </dsp:txXfrm>
    </dsp:sp>
    <dsp:sp modelId="{AA5F5689-1835-49B9-B9A8-043D105B29E1}">
      <dsp:nvSpPr>
        <dsp:cNvPr id="0" name=""/>
        <dsp:cNvSpPr/>
      </dsp:nvSpPr>
      <dsp:spPr>
        <a:xfrm>
          <a:off x="0" y="3734747"/>
          <a:ext cx="9464040" cy="14936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C2B5FA-E6B5-4E91-92C7-7BD867345D51}">
      <dsp:nvSpPr>
        <dsp:cNvPr id="0" name=""/>
        <dsp:cNvSpPr/>
      </dsp:nvSpPr>
      <dsp:spPr>
        <a:xfrm>
          <a:off x="451827" y="4070816"/>
          <a:ext cx="821503" cy="821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8EE71B8-7949-4BEF-9559-F32E3F66B741}">
      <dsp:nvSpPr>
        <dsp:cNvPr id="0" name=""/>
        <dsp:cNvSpPr/>
      </dsp:nvSpPr>
      <dsp:spPr>
        <a:xfrm>
          <a:off x="1725158" y="3734747"/>
          <a:ext cx="7738881" cy="1493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077" tIns="158077" rIns="158077" bIns="158077" numCol="1" spcCol="1270" anchor="ctr" anchorCtr="0">
          <a:noAutofit/>
        </a:bodyPr>
        <a:lstStyle/>
        <a:p>
          <a:pPr marL="0" lvl="0" indent="0" algn="l" defTabSz="889000">
            <a:lnSpc>
              <a:spcPct val="90000"/>
            </a:lnSpc>
            <a:spcBef>
              <a:spcPct val="0"/>
            </a:spcBef>
            <a:spcAft>
              <a:spcPct val="35000"/>
            </a:spcAft>
            <a:buNone/>
          </a:pPr>
          <a:r>
            <a:rPr lang="en-GB" sz="2000" kern="1200"/>
            <a:t>In form time every week we have a Drop Everything and Read (DEAR) morning and students are required to bring a book. However, we recommend that students bring a reading book with them everyday.</a:t>
          </a:r>
          <a:br>
            <a:rPr lang="en-GB" sz="2000" kern="1200"/>
          </a:br>
          <a:endParaRPr lang="en-US" sz="2000" kern="1200"/>
        </a:p>
      </dsp:txBody>
      <dsp:txXfrm>
        <a:off x="1725158" y="3734747"/>
        <a:ext cx="7738881" cy="14936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BD184-055D-4283-8096-BE84C0B1A509}">
      <dsp:nvSpPr>
        <dsp:cNvPr id="0" name=""/>
        <dsp:cNvSpPr/>
      </dsp:nvSpPr>
      <dsp:spPr>
        <a:xfrm>
          <a:off x="0" y="638"/>
          <a:ext cx="9464040" cy="14936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811D3-40E2-451A-BD73-28F80A44B00E}">
      <dsp:nvSpPr>
        <dsp:cNvPr id="0" name=""/>
        <dsp:cNvSpPr/>
      </dsp:nvSpPr>
      <dsp:spPr>
        <a:xfrm>
          <a:off x="451827" y="336708"/>
          <a:ext cx="821503" cy="821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ED18998-B1CE-4A65-9B08-27D73CE84018}">
      <dsp:nvSpPr>
        <dsp:cNvPr id="0" name=""/>
        <dsp:cNvSpPr/>
      </dsp:nvSpPr>
      <dsp:spPr>
        <a:xfrm>
          <a:off x="1725158" y="638"/>
          <a:ext cx="7738881" cy="1493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077" tIns="158077" rIns="158077" bIns="158077" numCol="1" spcCol="1270" anchor="ctr" anchorCtr="0">
          <a:noAutofit/>
        </a:bodyPr>
        <a:lstStyle/>
        <a:p>
          <a:pPr marL="0" lvl="0" indent="0" algn="l" defTabSz="933450">
            <a:lnSpc>
              <a:spcPct val="90000"/>
            </a:lnSpc>
            <a:spcBef>
              <a:spcPct val="0"/>
            </a:spcBef>
            <a:spcAft>
              <a:spcPct val="35000"/>
            </a:spcAft>
            <a:buNone/>
          </a:pPr>
          <a:r>
            <a:rPr lang="en-GB" sz="2100" b="0" i="0" kern="1200"/>
            <a:t>There is a single consistent national threshold for when a penalty notice </a:t>
          </a:r>
          <a:r>
            <a:rPr lang="en-GB" sz="2100" b="1" i="0" kern="1200"/>
            <a:t>must </a:t>
          </a:r>
          <a:r>
            <a:rPr lang="en-GB" sz="2100" b="0" i="0" kern="1200"/>
            <a:t>be considered by all schools in England of 10 sessions (usually equivalent to 5 school days) of unauthorised absence within a rolling 10 school week period.</a:t>
          </a:r>
          <a:endParaRPr lang="en-US" sz="2100" kern="1200"/>
        </a:p>
      </dsp:txBody>
      <dsp:txXfrm>
        <a:off x="1725158" y="638"/>
        <a:ext cx="7738881" cy="1493643"/>
      </dsp:txXfrm>
    </dsp:sp>
    <dsp:sp modelId="{FCAA8F85-2147-4A7B-BDF5-45B8E88FCAC1}">
      <dsp:nvSpPr>
        <dsp:cNvPr id="0" name=""/>
        <dsp:cNvSpPr/>
      </dsp:nvSpPr>
      <dsp:spPr>
        <a:xfrm>
          <a:off x="0" y="1867692"/>
          <a:ext cx="9464040" cy="149364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7F427D-058B-4D4A-A51C-AAAA3C95588A}">
      <dsp:nvSpPr>
        <dsp:cNvPr id="0" name=""/>
        <dsp:cNvSpPr/>
      </dsp:nvSpPr>
      <dsp:spPr>
        <a:xfrm>
          <a:off x="451827" y="2203762"/>
          <a:ext cx="821503" cy="821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BE56002-FF81-434B-ABFA-CA161824CCFF}">
      <dsp:nvSpPr>
        <dsp:cNvPr id="0" name=""/>
        <dsp:cNvSpPr/>
      </dsp:nvSpPr>
      <dsp:spPr>
        <a:xfrm>
          <a:off x="1725158" y="1867692"/>
          <a:ext cx="7738881" cy="1493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077" tIns="158077" rIns="158077" bIns="158077" numCol="1" spcCol="1270" anchor="ctr" anchorCtr="0">
          <a:noAutofit/>
        </a:bodyPr>
        <a:lstStyle/>
        <a:p>
          <a:pPr marL="0" lvl="0" indent="0" algn="l" defTabSz="933450">
            <a:lnSpc>
              <a:spcPct val="90000"/>
            </a:lnSpc>
            <a:spcBef>
              <a:spcPct val="0"/>
            </a:spcBef>
            <a:spcAft>
              <a:spcPct val="35000"/>
            </a:spcAft>
            <a:buNone/>
          </a:pPr>
          <a:r>
            <a:rPr lang="en-GB" sz="2100" b="0" i="0" kern="1200"/>
            <a:t>These sessions do not have to be consecutive and can be made up of a combination of any type of unauthorised absence.</a:t>
          </a:r>
          <a:endParaRPr lang="en-US" sz="2100" kern="1200"/>
        </a:p>
      </dsp:txBody>
      <dsp:txXfrm>
        <a:off x="1725158" y="1867692"/>
        <a:ext cx="7738881" cy="1493643"/>
      </dsp:txXfrm>
    </dsp:sp>
    <dsp:sp modelId="{9E7744A1-9B9D-4E47-B185-75039A010BA8}">
      <dsp:nvSpPr>
        <dsp:cNvPr id="0" name=""/>
        <dsp:cNvSpPr/>
      </dsp:nvSpPr>
      <dsp:spPr>
        <a:xfrm>
          <a:off x="0" y="3734747"/>
          <a:ext cx="9464040" cy="14936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BCB8FD-9875-419B-9D64-82B4652E1415}">
      <dsp:nvSpPr>
        <dsp:cNvPr id="0" name=""/>
        <dsp:cNvSpPr/>
      </dsp:nvSpPr>
      <dsp:spPr>
        <a:xfrm>
          <a:off x="451827" y="4070816"/>
          <a:ext cx="821503" cy="821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6E1CACA-03D4-401D-879F-8F848F5E61EF}">
      <dsp:nvSpPr>
        <dsp:cNvPr id="0" name=""/>
        <dsp:cNvSpPr/>
      </dsp:nvSpPr>
      <dsp:spPr>
        <a:xfrm>
          <a:off x="1725158" y="3734747"/>
          <a:ext cx="7738881" cy="1493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077" tIns="158077" rIns="158077" bIns="158077" numCol="1" spcCol="1270" anchor="ctr" anchorCtr="0">
          <a:noAutofit/>
        </a:bodyPr>
        <a:lstStyle/>
        <a:p>
          <a:pPr marL="0" lvl="0" indent="0" algn="l" defTabSz="933450">
            <a:lnSpc>
              <a:spcPct val="90000"/>
            </a:lnSpc>
            <a:spcBef>
              <a:spcPct val="0"/>
            </a:spcBef>
            <a:spcAft>
              <a:spcPct val="35000"/>
            </a:spcAft>
            <a:buNone/>
          </a:pPr>
          <a:r>
            <a:rPr lang="en-GB" sz="2100" b="0" i="0" kern="1200"/>
            <a:t>The 10-school week period can span different terms or school years.</a:t>
          </a:r>
          <a:endParaRPr lang="en-US" sz="2100" kern="1200"/>
        </a:p>
      </dsp:txBody>
      <dsp:txXfrm>
        <a:off x="1725158" y="3734747"/>
        <a:ext cx="7738881" cy="14936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A02BC-FF5F-4B2B-8E11-B19572821B2D}">
      <dsp:nvSpPr>
        <dsp:cNvPr id="0" name=""/>
        <dsp:cNvSpPr/>
      </dsp:nvSpPr>
      <dsp:spPr>
        <a:xfrm>
          <a:off x="0" y="637"/>
          <a:ext cx="1023953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BE92F0-827E-4182-8C30-6D9F657B9DF7}">
      <dsp:nvSpPr>
        <dsp:cNvPr id="0" name=""/>
        <dsp:cNvSpPr/>
      </dsp:nvSpPr>
      <dsp:spPr>
        <a:xfrm>
          <a:off x="0" y="637"/>
          <a:ext cx="10239538" cy="104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Good attendance requires an important partnership between Parents and the school</a:t>
          </a:r>
          <a:endParaRPr lang="en-US" sz="2900" kern="1200"/>
        </a:p>
      </dsp:txBody>
      <dsp:txXfrm>
        <a:off x="0" y="637"/>
        <a:ext cx="10239538" cy="1044988"/>
      </dsp:txXfrm>
    </dsp:sp>
    <dsp:sp modelId="{C35F7A38-87EB-43E8-BD83-4068EC36B920}">
      <dsp:nvSpPr>
        <dsp:cNvPr id="0" name=""/>
        <dsp:cNvSpPr/>
      </dsp:nvSpPr>
      <dsp:spPr>
        <a:xfrm>
          <a:off x="0" y="1045626"/>
          <a:ext cx="1023953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FCC787-A44A-4166-B3B9-EDC8D0713060}">
      <dsp:nvSpPr>
        <dsp:cNvPr id="0" name=""/>
        <dsp:cNvSpPr/>
      </dsp:nvSpPr>
      <dsp:spPr>
        <a:xfrm>
          <a:off x="0" y="1045626"/>
          <a:ext cx="10239538" cy="104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Greater focus on parental and external agency involvement</a:t>
          </a:r>
          <a:endParaRPr lang="en-US" sz="2900" kern="1200"/>
        </a:p>
      </dsp:txBody>
      <dsp:txXfrm>
        <a:off x="0" y="1045626"/>
        <a:ext cx="10239538" cy="1044988"/>
      </dsp:txXfrm>
    </dsp:sp>
    <dsp:sp modelId="{D92813DE-B904-418D-96B4-2692537AC6DA}">
      <dsp:nvSpPr>
        <dsp:cNvPr id="0" name=""/>
        <dsp:cNvSpPr/>
      </dsp:nvSpPr>
      <dsp:spPr>
        <a:xfrm>
          <a:off x="0" y="2090615"/>
          <a:ext cx="1023953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A8EA3C-8158-4208-B1E6-E0DF740CD00E}">
      <dsp:nvSpPr>
        <dsp:cNvPr id="0" name=""/>
        <dsp:cNvSpPr/>
      </dsp:nvSpPr>
      <dsp:spPr>
        <a:xfrm>
          <a:off x="0" y="2090615"/>
          <a:ext cx="10239538" cy="104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We thank you in advance for your endeavours to ensure that your child arrives in school every day they are able.</a:t>
          </a:r>
          <a:endParaRPr lang="en-US" sz="2900" kern="1200"/>
        </a:p>
      </dsp:txBody>
      <dsp:txXfrm>
        <a:off x="0" y="2090615"/>
        <a:ext cx="10239538" cy="1044988"/>
      </dsp:txXfrm>
    </dsp:sp>
    <dsp:sp modelId="{161D02EE-5AEC-46C3-9F79-245AA02A7EF3}">
      <dsp:nvSpPr>
        <dsp:cNvPr id="0" name=""/>
        <dsp:cNvSpPr/>
      </dsp:nvSpPr>
      <dsp:spPr>
        <a:xfrm>
          <a:off x="0" y="3135604"/>
          <a:ext cx="1023953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058C8E-93A6-486B-BE72-3BE1241B2D08}">
      <dsp:nvSpPr>
        <dsp:cNvPr id="0" name=""/>
        <dsp:cNvSpPr/>
      </dsp:nvSpPr>
      <dsp:spPr>
        <a:xfrm>
          <a:off x="0" y="3135604"/>
          <a:ext cx="10239538" cy="104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We are no longer able to accept GP advice in cases of long-term illness, this needs to come from a consultant</a:t>
          </a:r>
          <a:endParaRPr lang="en-US" sz="2900" kern="1200"/>
        </a:p>
      </dsp:txBody>
      <dsp:txXfrm>
        <a:off x="0" y="3135604"/>
        <a:ext cx="10239538" cy="1044988"/>
      </dsp:txXfrm>
    </dsp:sp>
    <dsp:sp modelId="{3C483CC8-52C2-4C74-BB24-B62B685858FD}">
      <dsp:nvSpPr>
        <dsp:cNvPr id="0" name=""/>
        <dsp:cNvSpPr/>
      </dsp:nvSpPr>
      <dsp:spPr>
        <a:xfrm>
          <a:off x="0" y="4180593"/>
          <a:ext cx="1023953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5D0D64-F750-43E0-BD06-E3929567290C}">
      <dsp:nvSpPr>
        <dsp:cNvPr id="0" name=""/>
        <dsp:cNvSpPr/>
      </dsp:nvSpPr>
      <dsp:spPr>
        <a:xfrm>
          <a:off x="0" y="4180593"/>
          <a:ext cx="10239538" cy="104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Big plea – please avoid soft absences </a:t>
          </a:r>
          <a:endParaRPr lang="en-US" sz="2900" kern="1200"/>
        </a:p>
      </dsp:txBody>
      <dsp:txXfrm>
        <a:off x="0" y="4180593"/>
        <a:ext cx="10239538" cy="10449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7D08E-CAE8-4DC7-A351-AF8AA562F0F0}">
      <dsp:nvSpPr>
        <dsp:cNvPr id="0" name=""/>
        <dsp:cNvSpPr/>
      </dsp:nvSpPr>
      <dsp:spPr>
        <a:xfrm>
          <a:off x="0" y="710"/>
          <a:ext cx="98755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7BEEFD-6743-4D63-95E0-0B4F18204E54}">
      <dsp:nvSpPr>
        <dsp:cNvPr id="0" name=""/>
        <dsp:cNvSpPr/>
      </dsp:nvSpPr>
      <dsp:spPr>
        <a:xfrm>
          <a:off x="0" y="710"/>
          <a:ext cx="9875520" cy="64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Subject postcards</a:t>
          </a:r>
          <a:endParaRPr lang="en-US" sz="2900" kern="1200"/>
        </a:p>
      </dsp:txBody>
      <dsp:txXfrm>
        <a:off x="0" y="710"/>
        <a:ext cx="9875520" cy="646953"/>
      </dsp:txXfrm>
    </dsp:sp>
    <dsp:sp modelId="{7E3835A7-4FF8-4D86-9DE9-B1CF10391EA7}">
      <dsp:nvSpPr>
        <dsp:cNvPr id="0" name=""/>
        <dsp:cNvSpPr/>
      </dsp:nvSpPr>
      <dsp:spPr>
        <a:xfrm>
          <a:off x="0" y="647664"/>
          <a:ext cx="98755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0602B3-23C9-4CC4-ABC0-24CDA1AE1C90}">
      <dsp:nvSpPr>
        <dsp:cNvPr id="0" name=""/>
        <dsp:cNvSpPr/>
      </dsp:nvSpPr>
      <dsp:spPr>
        <a:xfrm>
          <a:off x="0" y="647664"/>
          <a:ext cx="9875520" cy="64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Year Leader postcards</a:t>
          </a:r>
          <a:endParaRPr lang="en-US" sz="2900" kern="1200"/>
        </a:p>
      </dsp:txBody>
      <dsp:txXfrm>
        <a:off x="0" y="647664"/>
        <a:ext cx="9875520" cy="646953"/>
      </dsp:txXfrm>
    </dsp:sp>
    <dsp:sp modelId="{567AE3AB-6F29-4715-87E1-C538BACADF65}">
      <dsp:nvSpPr>
        <dsp:cNvPr id="0" name=""/>
        <dsp:cNvSpPr/>
      </dsp:nvSpPr>
      <dsp:spPr>
        <a:xfrm>
          <a:off x="0" y="1294617"/>
          <a:ext cx="98755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160A84-C3A6-4883-B7CE-10BD441DF3AF}">
      <dsp:nvSpPr>
        <dsp:cNvPr id="0" name=""/>
        <dsp:cNvSpPr/>
      </dsp:nvSpPr>
      <dsp:spPr>
        <a:xfrm>
          <a:off x="0" y="1294617"/>
          <a:ext cx="9875520" cy="64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AtL Letters</a:t>
          </a:r>
          <a:endParaRPr lang="en-US" sz="2900" kern="1200"/>
        </a:p>
      </dsp:txBody>
      <dsp:txXfrm>
        <a:off x="0" y="1294617"/>
        <a:ext cx="9875520" cy="646953"/>
      </dsp:txXfrm>
    </dsp:sp>
    <dsp:sp modelId="{187F6CF8-367E-434D-B810-A2F3485BFF09}">
      <dsp:nvSpPr>
        <dsp:cNvPr id="0" name=""/>
        <dsp:cNvSpPr/>
      </dsp:nvSpPr>
      <dsp:spPr>
        <a:xfrm>
          <a:off x="0" y="1941570"/>
          <a:ext cx="98755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B0E917-6333-4BE9-9BB7-5B1A4FB2E216}">
      <dsp:nvSpPr>
        <dsp:cNvPr id="0" name=""/>
        <dsp:cNvSpPr/>
      </dsp:nvSpPr>
      <dsp:spPr>
        <a:xfrm>
          <a:off x="0" y="1941570"/>
          <a:ext cx="9875520" cy="64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Merit awards and certificates</a:t>
          </a:r>
          <a:endParaRPr lang="en-US" sz="2900" kern="1200"/>
        </a:p>
      </dsp:txBody>
      <dsp:txXfrm>
        <a:off x="0" y="1941570"/>
        <a:ext cx="9875520" cy="646953"/>
      </dsp:txXfrm>
    </dsp:sp>
    <dsp:sp modelId="{40CAE06F-3644-4882-981E-A219DF91F66F}">
      <dsp:nvSpPr>
        <dsp:cNvPr id="0" name=""/>
        <dsp:cNvSpPr/>
      </dsp:nvSpPr>
      <dsp:spPr>
        <a:xfrm>
          <a:off x="0" y="2588524"/>
          <a:ext cx="98755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318387-162C-4758-AE05-362C5E7C70B1}">
      <dsp:nvSpPr>
        <dsp:cNvPr id="0" name=""/>
        <dsp:cNvSpPr/>
      </dsp:nvSpPr>
      <dsp:spPr>
        <a:xfrm>
          <a:off x="0" y="2588524"/>
          <a:ext cx="9875520" cy="64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Attendance certificates </a:t>
          </a:r>
          <a:endParaRPr lang="en-US" sz="2900" kern="1200"/>
        </a:p>
      </dsp:txBody>
      <dsp:txXfrm>
        <a:off x="0" y="2588524"/>
        <a:ext cx="9875520" cy="646953"/>
      </dsp:txXfrm>
    </dsp:sp>
    <dsp:sp modelId="{EDF52830-F7E5-4D46-89DA-0B193BDAB518}">
      <dsp:nvSpPr>
        <dsp:cNvPr id="0" name=""/>
        <dsp:cNvSpPr/>
      </dsp:nvSpPr>
      <dsp:spPr>
        <a:xfrm>
          <a:off x="0" y="3235477"/>
          <a:ext cx="98755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7AE796-0F40-4690-9491-21191DD624B9}">
      <dsp:nvSpPr>
        <dsp:cNvPr id="0" name=""/>
        <dsp:cNvSpPr/>
      </dsp:nvSpPr>
      <dsp:spPr>
        <a:xfrm>
          <a:off x="0" y="3235477"/>
          <a:ext cx="9875520" cy="64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Achievements in E-newsletter</a:t>
          </a:r>
          <a:endParaRPr lang="en-US" sz="2900" kern="1200"/>
        </a:p>
      </dsp:txBody>
      <dsp:txXfrm>
        <a:off x="0" y="3235477"/>
        <a:ext cx="9875520" cy="646953"/>
      </dsp:txXfrm>
    </dsp:sp>
    <dsp:sp modelId="{8DF1C95E-95AF-494A-AB27-A09907518F6F}">
      <dsp:nvSpPr>
        <dsp:cNvPr id="0" name=""/>
        <dsp:cNvSpPr/>
      </dsp:nvSpPr>
      <dsp:spPr>
        <a:xfrm>
          <a:off x="0" y="3882431"/>
          <a:ext cx="98755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5C45F4-FBDC-4719-AD35-B95283964C32}">
      <dsp:nvSpPr>
        <dsp:cNvPr id="0" name=""/>
        <dsp:cNvSpPr/>
      </dsp:nvSpPr>
      <dsp:spPr>
        <a:xfrm>
          <a:off x="0" y="3882431"/>
          <a:ext cx="9875520" cy="64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Awards Assemblies</a:t>
          </a:r>
          <a:endParaRPr lang="en-US" sz="2900" kern="1200"/>
        </a:p>
      </dsp:txBody>
      <dsp:txXfrm>
        <a:off x="0" y="3882431"/>
        <a:ext cx="9875520" cy="646953"/>
      </dsp:txXfrm>
    </dsp:sp>
    <dsp:sp modelId="{44801EE3-6FFC-4BEE-9B1B-5DEEE10953B4}">
      <dsp:nvSpPr>
        <dsp:cNvPr id="0" name=""/>
        <dsp:cNvSpPr/>
      </dsp:nvSpPr>
      <dsp:spPr>
        <a:xfrm>
          <a:off x="0" y="4529384"/>
          <a:ext cx="98755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33E5F8-2F4A-43F7-B4E7-D2FB776FE292}">
      <dsp:nvSpPr>
        <dsp:cNvPr id="0" name=""/>
        <dsp:cNvSpPr/>
      </dsp:nvSpPr>
      <dsp:spPr>
        <a:xfrm>
          <a:off x="0" y="4529384"/>
          <a:ext cx="9875520" cy="64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Sports Award Evening</a:t>
          </a:r>
          <a:endParaRPr lang="en-US" sz="2900" kern="1200"/>
        </a:p>
      </dsp:txBody>
      <dsp:txXfrm>
        <a:off x="0" y="4529384"/>
        <a:ext cx="9875520" cy="646953"/>
      </dsp:txXfrm>
    </dsp:sp>
    <dsp:sp modelId="{052A2F0D-383A-4AD2-844B-53529D602FC7}">
      <dsp:nvSpPr>
        <dsp:cNvPr id="0" name=""/>
        <dsp:cNvSpPr/>
      </dsp:nvSpPr>
      <dsp:spPr>
        <a:xfrm>
          <a:off x="0" y="5176337"/>
          <a:ext cx="98755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96BC72-5D3B-4B8D-8600-14C7CDC83A89}">
      <dsp:nvSpPr>
        <dsp:cNvPr id="0" name=""/>
        <dsp:cNvSpPr/>
      </dsp:nvSpPr>
      <dsp:spPr>
        <a:xfrm>
          <a:off x="0" y="5176337"/>
          <a:ext cx="9875520" cy="64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Jack Petchey Awards</a:t>
          </a:r>
          <a:endParaRPr lang="en-US" sz="2900" kern="1200"/>
        </a:p>
      </dsp:txBody>
      <dsp:txXfrm>
        <a:off x="0" y="5176337"/>
        <a:ext cx="9875520" cy="6469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FA1400-9AF2-47E0-8637-E113415283DA}">
      <dsp:nvSpPr>
        <dsp:cNvPr id="0" name=""/>
        <dsp:cNvSpPr/>
      </dsp:nvSpPr>
      <dsp:spPr>
        <a:xfrm>
          <a:off x="0" y="78570"/>
          <a:ext cx="8640959" cy="671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Make up including eyebrows</a:t>
          </a:r>
          <a:endParaRPr lang="en-US" sz="2800" kern="1200"/>
        </a:p>
      </dsp:txBody>
      <dsp:txXfrm>
        <a:off x="32784" y="111354"/>
        <a:ext cx="8575391" cy="606012"/>
      </dsp:txXfrm>
    </dsp:sp>
    <dsp:sp modelId="{B39E3662-24AC-42DA-8AE9-1985955D6D48}">
      <dsp:nvSpPr>
        <dsp:cNvPr id="0" name=""/>
        <dsp:cNvSpPr/>
      </dsp:nvSpPr>
      <dsp:spPr>
        <a:xfrm>
          <a:off x="0" y="830790"/>
          <a:ext cx="8640959" cy="671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False eyelashes/ Eyelash extensions</a:t>
          </a:r>
          <a:endParaRPr lang="en-US" sz="2800" kern="1200"/>
        </a:p>
      </dsp:txBody>
      <dsp:txXfrm>
        <a:off x="32784" y="863574"/>
        <a:ext cx="8575391" cy="606012"/>
      </dsp:txXfrm>
    </dsp:sp>
    <dsp:sp modelId="{FA4C74F2-7B81-48A5-98CD-390B56F5694C}">
      <dsp:nvSpPr>
        <dsp:cNvPr id="0" name=""/>
        <dsp:cNvSpPr/>
      </dsp:nvSpPr>
      <dsp:spPr>
        <a:xfrm>
          <a:off x="0" y="1583010"/>
          <a:ext cx="8640959" cy="671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False nails</a:t>
          </a:r>
          <a:endParaRPr lang="en-US" sz="2800" kern="1200"/>
        </a:p>
      </dsp:txBody>
      <dsp:txXfrm>
        <a:off x="32784" y="1615794"/>
        <a:ext cx="8575391" cy="606012"/>
      </dsp:txXfrm>
    </dsp:sp>
    <dsp:sp modelId="{245E0720-08A9-4A93-8368-F831703BD7E3}">
      <dsp:nvSpPr>
        <dsp:cNvPr id="0" name=""/>
        <dsp:cNvSpPr/>
      </dsp:nvSpPr>
      <dsp:spPr>
        <a:xfrm>
          <a:off x="0" y="2335230"/>
          <a:ext cx="8640959" cy="671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Nail varnish</a:t>
          </a:r>
          <a:endParaRPr lang="en-US" sz="2800" kern="1200"/>
        </a:p>
      </dsp:txBody>
      <dsp:txXfrm>
        <a:off x="32784" y="2368014"/>
        <a:ext cx="8575391" cy="606012"/>
      </dsp:txXfrm>
    </dsp:sp>
    <dsp:sp modelId="{B0016C6E-440E-4225-B1FA-DD31921F07E3}">
      <dsp:nvSpPr>
        <dsp:cNvPr id="0" name=""/>
        <dsp:cNvSpPr/>
      </dsp:nvSpPr>
      <dsp:spPr>
        <a:xfrm>
          <a:off x="0" y="3087450"/>
          <a:ext cx="8640959" cy="671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Extreme hair styles or colours including Balayage</a:t>
          </a:r>
          <a:endParaRPr lang="en-US" sz="2800" kern="1200"/>
        </a:p>
      </dsp:txBody>
      <dsp:txXfrm>
        <a:off x="32784" y="3120234"/>
        <a:ext cx="8575391" cy="606012"/>
      </dsp:txXfrm>
    </dsp:sp>
    <dsp:sp modelId="{8B3BD31C-B1B9-40F0-AB06-C77B3145C6AA}">
      <dsp:nvSpPr>
        <dsp:cNvPr id="0" name=""/>
        <dsp:cNvSpPr/>
      </dsp:nvSpPr>
      <dsp:spPr>
        <a:xfrm>
          <a:off x="0" y="3839670"/>
          <a:ext cx="8640959" cy="671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Henna patterns on hands or nails</a:t>
          </a:r>
          <a:endParaRPr lang="en-US" sz="2800" kern="1200"/>
        </a:p>
      </dsp:txBody>
      <dsp:txXfrm>
        <a:off x="32784" y="3872454"/>
        <a:ext cx="8575391" cy="606012"/>
      </dsp:txXfrm>
    </dsp:sp>
    <dsp:sp modelId="{2FA19203-AB7C-41DC-ABA6-CADF1404B8B9}">
      <dsp:nvSpPr>
        <dsp:cNvPr id="0" name=""/>
        <dsp:cNvSpPr/>
      </dsp:nvSpPr>
      <dsp:spPr>
        <a:xfrm>
          <a:off x="0" y="4591890"/>
          <a:ext cx="8640959" cy="671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Blue or black hair band, no additional hair accessories</a:t>
          </a:r>
          <a:endParaRPr lang="en-US" sz="2800" kern="1200"/>
        </a:p>
      </dsp:txBody>
      <dsp:txXfrm>
        <a:off x="32784" y="4624674"/>
        <a:ext cx="8575391" cy="6060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E9AC8-C37F-4CB9-A7E0-C47E74B4C936}">
      <dsp:nvSpPr>
        <dsp:cNvPr id="0" name=""/>
        <dsp:cNvSpPr/>
      </dsp:nvSpPr>
      <dsp:spPr>
        <a:xfrm>
          <a:off x="0" y="46434"/>
          <a:ext cx="3086099" cy="1851660"/>
        </a:xfrm>
        <a:prstGeom prst="rect">
          <a:avLst/>
        </a:prstGeom>
        <a:solidFill>
          <a:srgbClr val="E0BFF1"/>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solidFill>
                <a:schemeClr val="tx1"/>
              </a:solidFill>
            </a:rPr>
            <a:t>The </a:t>
          </a:r>
          <a:r>
            <a:rPr lang="en-US" sz="2500" kern="1200" err="1">
              <a:solidFill>
                <a:schemeClr val="tx1"/>
              </a:solidFill>
            </a:rPr>
            <a:t>programme</a:t>
          </a:r>
          <a:r>
            <a:rPr lang="en-US" sz="2500" kern="1200">
              <a:solidFill>
                <a:schemeClr val="tx1"/>
              </a:solidFill>
            </a:rPr>
            <a:t> fits around exam times and other school commitments</a:t>
          </a:r>
          <a:endParaRPr lang="en-GB" sz="2500" kern="1200">
            <a:solidFill>
              <a:schemeClr val="tx1"/>
            </a:solidFill>
          </a:endParaRPr>
        </a:p>
      </dsp:txBody>
      <dsp:txXfrm>
        <a:off x="0" y="46434"/>
        <a:ext cx="3086099" cy="1851660"/>
      </dsp:txXfrm>
    </dsp:sp>
    <dsp:sp modelId="{3A0366E2-4A56-4F48-9213-ED2F71763F51}">
      <dsp:nvSpPr>
        <dsp:cNvPr id="0" name=""/>
        <dsp:cNvSpPr/>
      </dsp:nvSpPr>
      <dsp:spPr>
        <a:xfrm>
          <a:off x="3394710" y="46434"/>
          <a:ext cx="3086099" cy="1851660"/>
        </a:xfrm>
        <a:prstGeom prst="rect">
          <a:avLst/>
        </a:prstGeom>
        <a:solidFill>
          <a:srgbClr val="A340D4"/>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The DofE sessions are 1hr 45mins on selected Tuesdays &amp; Fridays</a:t>
          </a:r>
          <a:endParaRPr lang="en-GB" sz="2500" kern="1200"/>
        </a:p>
      </dsp:txBody>
      <dsp:txXfrm>
        <a:off x="3394710" y="46434"/>
        <a:ext cx="3086099" cy="1851660"/>
      </dsp:txXfrm>
    </dsp:sp>
    <dsp:sp modelId="{FB30E189-AD1E-4B29-B3DC-061B933E837B}">
      <dsp:nvSpPr>
        <dsp:cNvPr id="0" name=""/>
        <dsp:cNvSpPr/>
      </dsp:nvSpPr>
      <dsp:spPr>
        <a:xfrm>
          <a:off x="6789420" y="46434"/>
          <a:ext cx="3086099" cy="1851660"/>
        </a:xfrm>
        <a:prstGeom prst="rect">
          <a:avLst/>
        </a:prstGeom>
        <a:solidFill>
          <a:srgbClr val="8400C6"/>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You can have a break in the middle of the sections (i.e. at exam times)</a:t>
          </a:r>
          <a:endParaRPr lang="en-GB" sz="2500" kern="1200"/>
        </a:p>
      </dsp:txBody>
      <dsp:txXfrm>
        <a:off x="6789420" y="46434"/>
        <a:ext cx="3086099" cy="1851660"/>
      </dsp:txXfrm>
    </dsp:sp>
    <dsp:sp modelId="{C70C9D4C-E629-4FFC-B73A-3492A151E07B}">
      <dsp:nvSpPr>
        <dsp:cNvPr id="0" name=""/>
        <dsp:cNvSpPr/>
      </dsp:nvSpPr>
      <dsp:spPr>
        <a:xfrm>
          <a:off x="1697355" y="2206703"/>
          <a:ext cx="3086099" cy="1851660"/>
        </a:xfrm>
        <a:prstGeom prst="rect">
          <a:avLst/>
        </a:prstGeom>
        <a:solidFill>
          <a:srgbClr val="A340D4"/>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Often you are already doing activities that are required</a:t>
          </a:r>
          <a:endParaRPr lang="en-GB" sz="2500" kern="1200"/>
        </a:p>
      </dsp:txBody>
      <dsp:txXfrm>
        <a:off x="1697355" y="2206703"/>
        <a:ext cx="3086099" cy="1851660"/>
      </dsp:txXfrm>
    </dsp:sp>
    <dsp:sp modelId="{CB66F865-D9A8-4491-BD24-A3AA55940376}">
      <dsp:nvSpPr>
        <dsp:cNvPr id="0" name=""/>
        <dsp:cNvSpPr/>
      </dsp:nvSpPr>
      <dsp:spPr>
        <a:xfrm>
          <a:off x="5092065" y="2206703"/>
          <a:ext cx="3086099" cy="1851660"/>
        </a:xfrm>
        <a:prstGeom prst="rect">
          <a:avLst/>
        </a:prstGeom>
        <a:solidFill>
          <a:srgbClr val="E0BFF1"/>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solidFill>
                <a:schemeClr val="tx1"/>
              </a:solidFill>
            </a:rPr>
            <a:t>On expedition, bring your study with you..</a:t>
          </a:r>
          <a:endParaRPr lang="en-GB" sz="2500" kern="1200">
            <a:solidFill>
              <a:schemeClr val="tx1"/>
            </a:solidFill>
          </a:endParaRPr>
        </a:p>
        <a:p>
          <a:pPr marL="0" lvl="0" indent="0" algn="ctr" defTabSz="1111250">
            <a:lnSpc>
              <a:spcPct val="90000"/>
            </a:lnSpc>
            <a:spcBef>
              <a:spcPct val="0"/>
            </a:spcBef>
            <a:spcAft>
              <a:spcPct val="35000"/>
            </a:spcAft>
            <a:buNone/>
          </a:pPr>
          <a:r>
            <a:rPr lang="en-US" sz="2500" kern="1200">
              <a:solidFill>
                <a:schemeClr val="tx1"/>
              </a:solidFill>
            </a:rPr>
            <a:t>…we will even carry it for you!</a:t>
          </a:r>
          <a:endParaRPr lang="en-GB" sz="2500" kern="1200">
            <a:solidFill>
              <a:schemeClr val="tx1"/>
            </a:solidFill>
          </a:endParaRPr>
        </a:p>
      </dsp:txBody>
      <dsp:txXfrm>
        <a:off x="5092065" y="2206703"/>
        <a:ext cx="3086099" cy="185166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5187D79-141C-43C6-B338-76913774F767}" type="datetimeFigureOut">
              <a:rPr lang="en-GB" smtClean="0"/>
              <a:t>26/09/2025</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5AAE50A-17B4-47F9-953F-33C3E8FA9BE4}" type="slidenum">
              <a:rPr lang="en-GB" smtClean="0"/>
              <a:t>‹#›</a:t>
            </a:fld>
            <a:endParaRPr lang="en-GB"/>
          </a:p>
        </p:txBody>
      </p:sp>
    </p:spTree>
    <p:extLst>
      <p:ext uri="{BB962C8B-B14F-4D97-AF65-F5344CB8AC3E}">
        <p14:creationId xmlns:p14="http://schemas.microsoft.com/office/powerpoint/2010/main" val="4231916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1</a:t>
            </a:fld>
            <a:endParaRPr lang="en-GB"/>
          </a:p>
        </p:txBody>
      </p:sp>
    </p:spTree>
    <p:extLst>
      <p:ext uri="{BB962C8B-B14F-4D97-AF65-F5344CB8AC3E}">
        <p14:creationId xmlns:p14="http://schemas.microsoft.com/office/powerpoint/2010/main" val="2121703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2</a:t>
            </a:fld>
            <a:endParaRPr lang="en-GB"/>
          </a:p>
        </p:txBody>
      </p:sp>
    </p:spTree>
    <p:extLst>
      <p:ext uri="{BB962C8B-B14F-4D97-AF65-F5344CB8AC3E}">
        <p14:creationId xmlns:p14="http://schemas.microsoft.com/office/powerpoint/2010/main" val="1048837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3</a:t>
            </a:fld>
            <a:endParaRPr lang="en-GB"/>
          </a:p>
        </p:txBody>
      </p:sp>
    </p:spTree>
    <p:extLst>
      <p:ext uri="{BB962C8B-B14F-4D97-AF65-F5344CB8AC3E}">
        <p14:creationId xmlns:p14="http://schemas.microsoft.com/office/powerpoint/2010/main" val="509260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a:t>
            </a:fld>
            <a:endParaRPr lang="en-GB"/>
          </a:p>
        </p:txBody>
      </p:sp>
    </p:spTree>
    <p:extLst>
      <p:ext uri="{BB962C8B-B14F-4D97-AF65-F5344CB8AC3E}">
        <p14:creationId xmlns:p14="http://schemas.microsoft.com/office/powerpoint/2010/main" val="1369371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5</a:t>
            </a:fld>
            <a:endParaRPr lang="en-GB"/>
          </a:p>
        </p:txBody>
      </p:sp>
    </p:spTree>
    <p:extLst>
      <p:ext uri="{BB962C8B-B14F-4D97-AF65-F5344CB8AC3E}">
        <p14:creationId xmlns:p14="http://schemas.microsoft.com/office/powerpoint/2010/main" val="2800399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6</a:t>
            </a:fld>
            <a:endParaRPr lang="en-GB"/>
          </a:p>
        </p:txBody>
      </p:sp>
    </p:spTree>
    <p:extLst>
      <p:ext uri="{BB962C8B-B14F-4D97-AF65-F5344CB8AC3E}">
        <p14:creationId xmlns:p14="http://schemas.microsoft.com/office/powerpoint/2010/main" val="3910340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7</a:t>
            </a:fld>
            <a:endParaRPr lang="en-GB"/>
          </a:p>
        </p:txBody>
      </p:sp>
    </p:spTree>
    <p:extLst>
      <p:ext uri="{BB962C8B-B14F-4D97-AF65-F5344CB8AC3E}">
        <p14:creationId xmlns:p14="http://schemas.microsoft.com/office/powerpoint/2010/main" val="4201106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865706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9</a:t>
            </a:fld>
            <a:endParaRPr lang="en-GB"/>
          </a:p>
        </p:txBody>
      </p:sp>
    </p:spTree>
    <p:extLst>
      <p:ext uri="{BB962C8B-B14F-4D97-AF65-F5344CB8AC3E}">
        <p14:creationId xmlns:p14="http://schemas.microsoft.com/office/powerpoint/2010/main" val="1352666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6D88D5C-6494-4AA7-9B14-D04419718CB0}" type="slidenum">
              <a:rPr lang="en-GB" smtClean="0"/>
              <a:pPr>
                <a:defRPr/>
              </a:pPr>
              <a:t>10</a:t>
            </a:fld>
            <a:endParaRPr lang="en-GB"/>
          </a:p>
        </p:txBody>
      </p:sp>
    </p:spTree>
    <p:extLst>
      <p:ext uri="{BB962C8B-B14F-4D97-AF65-F5344CB8AC3E}">
        <p14:creationId xmlns:p14="http://schemas.microsoft.com/office/powerpoint/2010/main" val="1059044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11</a:t>
            </a:fld>
            <a:endParaRPr lang="en-GB"/>
          </a:p>
        </p:txBody>
      </p:sp>
    </p:spTree>
    <p:extLst>
      <p:ext uri="{BB962C8B-B14F-4D97-AF65-F5344CB8AC3E}">
        <p14:creationId xmlns:p14="http://schemas.microsoft.com/office/powerpoint/2010/main" val="3131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12</a:t>
            </a:fld>
            <a:endParaRPr lang="en-GB"/>
          </a:p>
        </p:txBody>
      </p:sp>
    </p:spTree>
    <p:extLst>
      <p:ext uri="{BB962C8B-B14F-4D97-AF65-F5344CB8AC3E}">
        <p14:creationId xmlns:p14="http://schemas.microsoft.com/office/powerpoint/2010/main" val="3517395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6019DE-5900-4C2A-9072-D73FF8DA6474}" type="slidenum">
              <a:rPr kumimoji="0" lang="en-GB"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496991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endParaRPr lang="en-GB"/>
          </a:p>
        </p:txBody>
      </p:sp>
      <p:sp>
        <p:nvSpPr>
          <p:cNvPr id="4" name="Slide Number Placeholder 3"/>
          <p:cNvSpPr>
            <a:spLocks noGrp="1"/>
          </p:cNvSpPr>
          <p:nvPr>
            <p:ph type="sldNum" sz="quarter" idx="10"/>
          </p:nvPr>
        </p:nvSpPr>
        <p:spPr/>
        <p:txBody>
          <a:bodyPr/>
          <a:lstStyle/>
          <a:p>
            <a:pPr>
              <a:defRPr/>
            </a:pPr>
            <a:fld id="{C6D88D5C-6494-4AA7-9B14-D04419718CB0}" type="slidenum">
              <a:rPr lang="en-GB" smtClean="0"/>
              <a:pPr>
                <a:defRPr/>
              </a:pPr>
              <a:t>14</a:t>
            </a:fld>
            <a:endParaRPr lang="en-GB"/>
          </a:p>
        </p:txBody>
      </p:sp>
    </p:spTree>
    <p:extLst>
      <p:ext uri="{BB962C8B-B14F-4D97-AF65-F5344CB8AC3E}">
        <p14:creationId xmlns:p14="http://schemas.microsoft.com/office/powerpoint/2010/main" val="4216808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95B59B5-D835-471C-B4F2-8B8E84B7CEC6}" type="slidenum">
              <a:rPr lang="en-GB" smtClean="0"/>
              <a:pPr>
                <a:defRPr/>
              </a:pPr>
              <a:t>16</a:t>
            </a:fld>
            <a:endParaRPr lang="en-GB"/>
          </a:p>
        </p:txBody>
      </p:sp>
    </p:spTree>
    <p:extLst>
      <p:ext uri="{BB962C8B-B14F-4D97-AF65-F5344CB8AC3E}">
        <p14:creationId xmlns:p14="http://schemas.microsoft.com/office/powerpoint/2010/main" val="3554041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endParaRPr lang="en-GB"/>
          </a:p>
        </p:txBody>
      </p:sp>
      <p:sp>
        <p:nvSpPr>
          <p:cNvPr id="4" name="Slide Number Placeholder 3"/>
          <p:cNvSpPr txBox="1"/>
          <p:nvPr/>
        </p:nvSpPr>
        <p:spPr>
          <a:xfrm>
            <a:off x="3850438" y="9428578"/>
            <a:ext cx="2945659" cy="496332"/>
          </a:xfrm>
          <a:prstGeom prst="rect">
            <a:avLst/>
          </a:prstGeom>
          <a:noFill/>
          <a:ln>
            <a:noFill/>
          </a:ln>
        </p:spPr>
        <p:txBody>
          <a:bodyPr vert="horz" wrap="square" lIns="91440" tIns="45720" rIns="91440" bIns="45720" anchor="b" anchorCtr="0" compatLnSpc="1"/>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61E2B58-5FFD-41F5-A2F8-E31179168F1D}"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17</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188868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endParaRPr lang="en-GB"/>
          </a:p>
        </p:txBody>
      </p:sp>
      <p:sp>
        <p:nvSpPr>
          <p:cNvPr id="4" name="Slide Number Placeholder 3"/>
          <p:cNvSpPr txBox="1"/>
          <p:nvPr/>
        </p:nvSpPr>
        <p:spPr>
          <a:xfrm>
            <a:off x="3850438" y="9428578"/>
            <a:ext cx="2945659" cy="496332"/>
          </a:xfrm>
          <a:prstGeom prst="rect">
            <a:avLst/>
          </a:prstGeom>
          <a:noFill/>
          <a:ln>
            <a:noFill/>
          </a:ln>
        </p:spPr>
        <p:txBody>
          <a:bodyPr vert="horz" wrap="square" lIns="91440" tIns="45720" rIns="91440" bIns="45720" anchor="b" anchorCtr="0" compatLnSpc="1"/>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92EC5417-347D-48B4-8573-ED6B830E8FEC}" type="slidenum">
              <a:rPr kumimoji="0" sz="1800" b="0" i="0" u="none" strike="noStrike" kern="0" cap="none" spc="0" normalizeH="0" baseline="0" noProof="0">
                <a:ln>
                  <a:noFill/>
                </a:ln>
                <a:solidFill>
                  <a:srgbClr val="000000"/>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18</a:t>
            </a:fld>
            <a:endParaRPr kumimoji="0" lang="en-GB" sz="1200" b="0" i="0" u="none" strike="noStrike" kern="1200" cap="none" spc="0" normalizeH="0" baseline="0" noProof="0">
              <a:ln>
                <a:noFill/>
              </a:ln>
              <a:solidFill>
                <a:srgbClr val="000000"/>
              </a:solidFill>
              <a:effectLst/>
              <a:uLnTx/>
              <a:uFillTx/>
              <a:latin typeface="Arial"/>
              <a:ea typeface="+mn-ea"/>
              <a:cs typeface="Arial" charset="0"/>
            </a:endParaRPr>
          </a:p>
        </p:txBody>
      </p:sp>
    </p:spTree>
    <p:extLst>
      <p:ext uri="{BB962C8B-B14F-4D97-AF65-F5344CB8AC3E}">
        <p14:creationId xmlns:p14="http://schemas.microsoft.com/office/powerpoint/2010/main" val="4017366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19</a:t>
            </a:fld>
            <a:endParaRPr lang="en-GB"/>
          </a:p>
        </p:txBody>
      </p:sp>
    </p:spTree>
    <p:extLst>
      <p:ext uri="{BB962C8B-B14F-4D97-AF65-F5344CB8AC3E}">
        <p14:creationId xmlns:p14="http://schemas.microsoft.com/office/powerpoint/2010/main" val="3518069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95B59B5-D835-471C-B4F2-8B8E84B7CEC6}" type="slidenum">
              <a:rPr lang="en-GB" smtClean="0"/>
              <a:pPr>
                <a:defRPr/>
              </a:pPr>
              <a:t>20</a:t>
            </a:fld>
            <a:endParaRPr lang="en-GB"/>
          </a:p>
        </p:txBody>
      </p:sp>
    </p:spTree>
    <p:extLst>
      <p:ext uri="{BB962C8B-B14F-4D97-AF65-F5344CB8AC3E}">
        <p14:creationId xmlns:p14="http://schemas.microsoft.com/office/powerpoint/2010/main" val="128086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21</a:t>
            </a:fld>
            <a:endParaRPr lang="en-GB"/>
          </a:p>
        </p:txBody>
      </p:sp>
    </p:spTree>
    <p:extLst>
      <p:ext uri="{BB962C8B-B14F-4D97-AF65-F5344CB8AC3E}">
        <p14:creationId xmlns:p14="http://schemas.microsoft.com/office/powerpoint/2010/main" val="1367014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22</a:t>
            </a:fld>
            <a:endParaRPr lang="en-GB"/>
          </a:p>
        </p:txBody>
      </p:sp>
    </p:spTree>
    <p:extLst>
      <p:ext uri="{BB962C8B-B14F-4D97-AF65-F5344CB8AC3E}">
        <p14:creationId xmlns:p14="http://schemas.microsoft.com/office/powerpoint/2010/main" val="22480411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23</a:t>
            </a:fld>
            <a:endParaRPr lang="en-GB"/>
          </a:p>
        </p:txBody>
      </p:sp>
    </p:spTree>
    <p:extLst>
      <p:ext uri="{BB962C8B-B14F-4D97-AF65-F5344CB8AC3E}">
        <p14:creationId xmlns:p14="http://schemas.microsoft.com/office/powerpoint/2010/main" val="30423747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24</a:t>
            </a:fld>
            <a:endParaRPr lang="en-GB"/>
          </a:p>
        </p:txBody>
      </p:sp>
    </p:spTree>
    <p:extLst>
      <p:ext uri="{BB962C8B-B14F-4D97-AF65-F5344CB8AC3E}">
        <p14:creationId xmlns:p14="http://schemas.microsoft.com/office/powerpoint/2010/main" val="2142083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25</a:t>
            </a:fld>
            <a:endParaRPr lang="en-GB"/>
          </a:p>
        </p:txBody>
      </p:sp>
    </p:spTree>
    <p:extLst>
      <p:ext uri="{BB962C8B-B14F-4D97-AF65-F5344CB8AC3E}">
        <p14:creationId xmlns:p14="http://schemas.microsoft.com/office/powerpoint/2010/main" val="254903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26</a:t>
            </a:fld>
            <a:endParaRPr lang="en-GB"/>
          </a:p>
        </p:txBody>
      </p:sp>
    </p:spTree>
    <p:extLst>
      <p:ext uri="{BB962C8B-B14F-4D97-AF65-F5344CB8AC3E}">
        <p14:creationId xmlns:p14="http://schemas.microsoft.com/office/powerpoint/2010/main" val="23500668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lvl="0"/>
            <a:fld id="{C76019DE-5900-4C2A-9072-D73FF8DA6474}" type="slidenum">
              <a:rPr lang="en-GB" smtClean="0"/>
              <a:t>27</a:t>
            </a:fld>
            <a:endParaRPr lang="en-GB"/>
          </a:p>
        </p:txBody>
      </p:sp>
    </p:spTree>
    <p:extLst>
      <p:ext uri="{BB962C8B-B14F-4D97-AF65-F5344CB8AC3E}">
        <p14:creationId xmlns:p14="http://schemas.microsoft.com/office/powerpoint/2010/main" val="609369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28</a:t>
            </a:fld>
            <a:endParaRPr lang="en-GB"/>
          </a:p>
        </p:txBody>
      </p:sp>
    </p:spTree>
    <p:extLst>
      <p:ext uri="{BB962C8B-B14F-4D97-AF65-F5344CB8AC3E}">
        <p14:creationId xmlns:p14="http://schemas.microsoft.com/office/powerpoint/2010/main" val="33286146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2661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30</a:t>
            </a:fld>
            <a:endParaRPr lang="en-GB"/>
          </a:p>
        </p:txBody>
      </p:sp>
    </p:spTree>
    <p:extLst>
      <p:ext uri="{BB962C8B-B14F-4D97-AF65-F5344CB8AC3E}">
        <p14:creationId xmlns:p14="http://schemas.microsoft.com/office/powerpoint/2010/main" val="30109692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669284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563822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33</a:t>
            </a:fld>
            <a:endParaRPr lang="en-GB"/>
          </a:p>
        </p:txBody>
      </p:sp>
    </p:spTree>
    <p:extLst>
      <p:ext uri="{BB962C8B-B14F-4D97-AF65-F5344CB8AC3E}">
        <p14:creationId xmlns:p14="http://schemas.microsoft.com/office/powerpoint/2010/main" val="32188087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34</a:t>
            </a:fld>
            <a:endParaRPr lang="en-GB"/>
          </a:p>
        </p:txBody>
      </p:sp>
    </p:spTree>
    <p:extLst>
      <p:ext uri="{BB962C8B-B14F-4D97-AF65-F5344CB8AC3E}">
        <p14:creationId xmlns:p14="http://schemas.microsoft.com/office/powerpoint/2010/main" val="2935944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35</a:t>
            </a:fld>
            <a:endParaRPr lang="en-GB"/>
          </a:p>
        </p:txBody>
      </p:sp>
    </p:spTree>
    <p:extLst>
      <p:ext uri="{BB962C8B-B14F-4D97-AF65-F5344CB8AC3E}">
        <p14:creationId xmlns:p14="http://schemas.microsoft.com/office/powerpoint/2010/main" val="26245599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36</a:t>
            </a:fld>
            <a:endParaRPr lang="en-GB"/>
          </a:p>
        </p:txBody>
      </p:sp>
    </p:spTree>
    <p:extLst>
      <p:ext uri="{BB962C8B-B14F-4D97-AF65-F5344CB8AC3E}">
        <p14:creationId xmlns:p14="http://schemas.microsoft.com/office/powerpoint/2010/main" val="18052866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BA7D6A2-B76A-4CE2-B027-97AAD7B7098F}" type="slidenum">
              <a:rPr lang="en-GB" altLang="en-US" smtClean="0">
                <a:solidFill>
                  <a:srgbClr val="000000"/>
                </a:solidFill>
              </a:rPr>
              <a:pPr eaLnBrk="1" hangingPunct="1">
                <a:spcBef>
                  <a:spcPct val="0"/>
                </a:spcBef>
              </a:pPr>
              <a:t>37</a:t>
            </a:fld>
            <a:endParaRPr lang="en-GB" altLang="en-US">
              <a:solidFill>
                <a:srgbClr val="000000"/>
              </a:solidFill>
            </a:endParaRPr>
          </a:p>
        </p:txBody>
      </p:sp>
    </p:spTree>
    <p:extLst>
      <p:ext uri="{BB962C8B-B14F-4D97-AF65-F5344CB8AC3E}">
        <p14:creationId xmlns:p14="http://schemas.microsoft.com/office/powerpoint/2010/main" val="41716394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38</a:t>
            </a:fld>
            <a:endParaRPr lang="en-GB"/>
          </a:p>
        </p:txBody>
      </p:sp>
    </p:spTree>
    <p:extLst>
      <p:ext uri="{BB962C8B-B14F-4D97-AF65-F5344CB8AC3E}">
        <p14:creationId xmlns:p14="http://schemas.microsoft.com/office/powerpoint/2010/main" val="16517343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39</a:t>
            </a:fld>
            <a:endParaRPr lang="en-GB"/>
          </a:p>
        </p:txBody>
      </p:sp>
    </p:spTree>
    <p:extLst>
      <p:ext uri="{BB962C8B-B14F-4D97-AF65-F5344CB8AC3E}">
        <p14:creationId xmlns:p14="http://schemas.microsoft.com/office/powerpoint/2010/main" val="7295292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1525786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D88D5C-6494-4AA7-9B14-D04419718CB0}" type="slidenum">
              <a:rPr lang="en-GB" smtClean="0"/>
              <a:pPr>
                <a:defRPr/>
              </a:pPr>
              <a:t>41</a:t>
            </a:fld>
            <a:endParaRPr lang="en-GB"/>
          </a:p>
        </p:txBody>
      </p:sp>
    </p:spTree>
    <p:extLst>
      <p:ext uri="{BB962C8B-B14F-4D97-AF65-F5344CB8AC3E}">
        <p14:creationId xmlns:p14="http://schemas.microsoft.com/office/powerpoint/2010/main" val="24534687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42</a:t>
            </a:fld>
            <a:endParaRPr lang="en-GB"/>
          </a:p>
        </p:txBody>
      </p:sp>
    </p:spTree>
    <p:extLst>
      <p:ext uri="{BB962C8B-B14F-4D97-AF65-F5344CB8AC3E}">
        <p14:creationId xmlns:p14="http://schemas.microsoft.com/office/powerpoint/2010/main" val="38748323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43</a:t>
            </a:fld>
            <a:endParaRPr lang="en-GB"/>
          </a:p>
        </p:txBody>
      </p:sp>
    </p:spTree>
    <p:extLst>
      <p:ext uri="{BB962C8B-B14F-4D97-AF65-F5344CB8AC3E}">
        <p14:creationId xmlns:p14="http://schemas.microsoft.com/office/powerpoint/2010/main" val="1441595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44</a:t>
            </a:fld>
            <a:endParaRPr lang="en-GB"/>
          </a:p>
        </p:txBody>
      </p:sp>
    </p:spTree>
    <p:extLst>
      <p:ext uri="{BB962C8B-B14F-4D97-AF65-F5344CB8AC3E}">
        <p14:creationId xmlns:p14="http://schemas.microsoft.com/office/powerpoint/2010/main" val="20852212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45</a:t>
            </a:fld>
            <a:endParaRPr lang="en-GB"/>
          </a:p>
        </p:txBody>
      </p:sp>
    </p:spTree>
    <p:extLst>
      <p:ext uri="{BB962C8B-B14F-4D97-AF65-F5344CB8AC3E}">
        <p14:creationId xmlns:p14="http://schemas.microsoft.com/office/powerpoint/2010/main" val="9966807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46</a:t>
            </a:fld>
            <a:endParaRPr lang="en-GB"/>
          </a:p>
        </p:txBody>
      </p:sp>
    </p:spTree>
    <p:extLst>
      <p:ext uri="{BB962C8B-B14F-4D97-AF65-F5344CB8AC3E}">
        <p14:creationId xmlns:p14="http://schemas.microsoft.com/office/powerpoint/2010/main" val="16734735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47</a:t>
            </a:fld>
            <a:endParaRPr lang="en-GB"/>
          </a:p>
        </p:txBody>
      </p:sp>
    </p:spTree>
    <p:extLst>
      <p:ext uri="{BB962C8B-B14F-4D97-AF65-F5344CB8AC3E}">
        <p14:creationId xmlns:p14="http://schemas.microsoft.com/office/powerpoint/2010/main" val="24627676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48</a:t>
            </a:fld>
            <a:endParaRPr lang="en-GB"/>
          </a:p>
        </p:txBody>
      </p:sp>
    </p:spTree>
    <p:extLst>
      <p:ext uri="{BB962C8B-B14F-4D97-AF65-F5344CB8AC3E}">
        <p14:creationId xmlns:p14="http://schemas.microsoft.com/office/powerpoint/2010/main" val="24528289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49</a:t>
            </a:fld>
            <a:endParaRPr lang="en-GB"/>
          </a:p>
        </p:txBody>
      </p:sp>
    </p:spTree>
    <p:extLst>
      <p:ext uri="{BB962C8B-B14F-4D97-AF65-F5344CB8AC3E}">
        <p14:creationId xmlns:p14="http://schemas.microsoft.com/office/powerpoint/2010/main" val="34679009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50</a:t>
            </a:fld>
            <a:endParaRPr lang="en-GB"/>
          </a:p>
        </p:txBody>
      </p:sp>
    </p:spTree>
    <p:extLst>
      <p:ext uri="{BB962C8B-B14F-4D97-AF65-F5344CB8AC3E}">
        <p14:creationId xmlns:p14="http://schemas.microsoft.com/office/powerpoint/2010/main" val="31912080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51</a:t>
            </a:fld>
            <a:endParaRPr lang="en-GB"/>
          </a:p>
        </p:txBody>
      </p:sp>
    </p:spTree>
    <p:extLst>
      <p:ext uri="{BB962C8B-B14F-4D97-AF65-F5344CB8AC3E}">
        <p14:creationId xmlns:p14="http://schemas.microsoft.com/office/powerpoint/2010/main" val="1459096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52</a:t>
            </a:fld>
            <a:endParaRPr lang="en-GB"/>
          </a:p>
        </p:txBody>
      </p:sp>
    </p:spTree>
    <p:extLst>
      <p:ext uri="{BB962C8B-B14F-4D97-AF65-F5344CB8AC3E}">
        <p14:creationId xmlns:p14="http://schemas.microsoft.com/office/powerpoint/2010/main" val="17960388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53</a:t>
            </a:fld>
            <a:endParaRPr lang="en-GB"/>
          </a:p>
        </p:txBody>
      </p:sp>
    </p:spTree>
    <p:extLst>
      <p:ext uri="{BB962C8B-B14F-4D97-AF65-F5344CB8AC3E}">
        <p14:creationId xmlns:p14="http://schemas.microsoft.com/office/powerpoint/2010/main" val="17983502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E51FC9E-2460-4C80-96DD-7139438D8932}" type="slidenum">
              <a:rPr lang="en-GB" altLang="en-US" smtClean="0"/>
              <a:pPr eaLnBrk="1" hangingPunct="1">
                <a:spcBef>
                  <a:spcPct val="0"/>
                </a:spcBef>
              </a:pPr>
              <a:t>54</a:t>
            </a:fld>
            <a:endParaRPr lang="en-GB"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55</a:t>
            </a:fld>
            <a:endParaRPr lang="en-GB"/>
          </a:p>
        </p:txBody>
      </p:sp>
    </p:spTree>
    <p:extLst>
      <p:ext uri="{BB962C8B-B14F-4D97-AF65-F5344CB8AC3E}">
        <p14:creationId xmlns:p14="http://schemas.microsoft.com/office/powerpoint/2010/main" val="322101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34316" y="274320"/>
            <a:ext cx="9618344" cy="1097280"/>
          </a:xfrm>
        </p:spPr>
        <p:txBody>
          <a:bodyPr/>
          <a:lstStyle/>
          <a:p>
            <a:r>
              <a:rPr lang="en-US"/>
              <a:t>Click to edit Master title style</a:t>
            </a:r>
            <a:endParaRPr lang="en-GB"/>
          </a:p>
        </p:txBody>
      </p:sp>
      <p:sp>
        <p:nvSpPr>
          <p:cNvPr id="3" name="Text Placeholder 2"/>
          <p:cNvSpPr>
            <a:spLocks noGrp="1"/>
          </p:cNvSpPr>
          <p:nvPr>
            <p:ph type="body" sz="half" idx="1"/>
          </p:nvPr>
        </p:nvSpPr>
        <p:spPr>
          <a:xfrm>
            <a:off x="731520" y="1920240"/>
            <a:ext cx="4663440" cy="5303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5577840" y="1920240"/>
            <a:ext cx="4663440" cy="5303520"/>
          </a:xfrm>
        </p:spPr>
        <p:txBody>
          <a:bodyPr>
            <a:normAutofit/>
          </a:bodyPr>
          <a:lstStyle/>
          <a:p>
            <a:pPr lvl="0"/>
            <a:endParaRPr lang="en-GB" noProof="0"/>
          </a:p>
        </p:txBody>
      </p:sp>
      <p:sp>
        <p:nvSpPr>
          <p:cNvPr id="5" name="Date Placeholder 4"/>
          <p:cNvSpPr>
            <a:spLocks noGrp="1"/>
          </p:cNvSpPr>
          <p:nvPr>
            <p:ph type="dt" sz="half" idx="10"/>
          </p:nvPr>
        </p:nvSpPr>
        <p:spPr>
          <a:xfrm>
            <a:off x="548640" y="7498080"/>
            <a:ext cx="2560320" cy="54864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749040" y="7498080"/>
            <a:ext cx="3474720" cy="54864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7863840" y="7498080"/>
            <a:ext cx="2560320" cy="548640"/>
          </a:xfrm>
        </p:spPr>
        <p:txBody>
          <a:bodyPr/>
          <a:lstStyle>
            <a:lvl1pPr>
              <a:defRPr/>
            </a:lvl1pPr>
          </a:lstStyle>
          <a:p>
            <a:pPr>
              <a:defRPr/>
            </a:pPr>
            <a:fld id="{FDFE86F8-F979-49CF-80FB-53544870D515}" type="slidenum">
              <a:rPr lang="en-GB"/>
              <a:pPr>
                <a:defRPr/>
              </a:pPr>
              <a:t>‹#›</a:t>
            </a:fld>
            <a:endParaRPr lang="en-GB"/>
          </a:p>
        </p:txBody>
      </p:sp>
    </p:spTree>
    <p:extLst>
      <p:ext uri="{BB962C8B-B14F-4D97-AF65-F5344CB8AC3E}">
        <p14:creationId xmlns:p14="http://schemas.microsoft.com/office/powerpoint/2010/main" val="213308746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1645922"/>
            <a:ext cx="9418320" cy="2312670"/>
          </a:xfrm>
        </p:spPr>
        <p:txBody>
          <a:bodyPr anchor="b">
            <a:noAutofit/>
          </a:bodyPr>
          <a:lstStyle>
            <a:lvl1pPr>
              <a:defRPr sz="4860" cap="all" baseline="0"/>
            </a:lvl1pPr>
          </a:lstStyle>
          <a:p>
            <a:r>
              <a:rPr lang="en-US"/>
              <a:t>Click to edit Master title style</a:t>
            </a:r>
          </a:p>
        </p:txBody>
      </p:sp>
      <p:sp>
        <p:nvSpPr>
          <p:cNvPr id="3" name="Subtitle 2"/>
          <p:cNvSpPr>
            <a:spLocks noGrp="1"/>
          </p:cNvSpPr>
          <p:nvPr>
            <p:ph type="subTitle" idx="1"/>
          </p:nvPr>
        </p:nvSpPr>
        <p:spPr>
          <a:xfrm>
            <a:off x="822960" y="4206240"/>
            <a:ext cx="7680960" cy="2103120"/>
          </a:xfrm>
        </p:spPr>
        <p:txBody>
          <a:bodyPr/>
          <a:lstStyle>
            <a:lvl1pPr marL="0" indent="0" algn="l">
              <a:buNone/>
              <a:defRPr>
                <a:solidFill>
                  <a:schemeClr val="tx1">
                    <a:lumMod val="75000"/>
                    <a:lumOff val="25000"/>
                  </a:schemeClr>
                </a:solidFill>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48640" y="21946"/>
            <a:ext cx="3474720" cy="395021"/>
          </a:xfrm>
          <a:prstGeom prst="rect">
            <a:avLst/>
          </a:prstGeom>
        </p:spPr>
        <p:txBody>
          <a:bodyPr/>
          <a:lstStyle/>
          <a:p>
            <a:fld id="{B1F12028-68D1-4357-AD39-7EB0654DC2B5}" type="datetime1">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458B26-1C6E-47CB-B3F5-519DA7207D24}" type="slidenum">
              <a:rPr lang="en-GB" smtClean="0"/>
              <a:t>‹#›</a:t>
            </a:fld>
            <a:endParaRPr lang="en-GB"/>
          </a:p>
        </p:txBody>
      </p:sp>
      <p:cxnSp>
        <p:nvCxnSpPr>
          <p:cNvPr id="8" name="Straight Connector 7"/>
          <p:cNvCxnSpPr/>
          <p:nvPr/>
        </p:nvCxnSpPr>
        <p:spPr>
          <a:xfrm>
            <a:off x="822960" y="4078224"/>
            <a:ext cx="9418320" cy="190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Picture 8" descr="ECC ppt back.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0972800"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userDrawn="1"/>
        </p:nvSpPr>
        <p:spPr bwMode="auto">
          <a:xfrm>
            <a:off x="7680960" y="5029200"/>
            <a:ext cx="283464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n-GB" sz="2160">
              <a:ea typeface="ＭＳ Ｐゴシック" charset="0"/>
            </a:endParaRPr>
          </a:p>
        </p:txBody>
      </p:sp>
    </p:spTree>
    <p:extLst>
      <p:ext uri="{BB962C8B-B14F-4D97-AF65-F5344CB8AC3E}">
        <p14:creationId xmlns:p14="http://schemas.microsoft.com/office/powerpoint/2010/main" val="2655338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tos" panose="020B00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48640" y="21946"/>
            <a:ext cx="3474720" cy="395021"/>
          </a:xfrm>
          <a:prstGeom prst="rect">
            <a:avLst/>
          </a:prstGeom>
        </p:spPr>
        <p:txBody>
          <a:bodyPr/>
          <a:lstStyle/>
          <a:p>
            <a:fld id="{020872BF-807D-47E7-BAE9-3DA9298A44C4}" type="datetime1">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a:defRPr/>
            </a:pPr>
            <a:fld id="{9B6F3EC3-4F54-4141-9820-8C188AFD5A24}" type="slidenum">
              <a:rPr lang="en-US" smtClean="0"/>
              <a:pPr>
                <a:defRPr/>
              </a:pPr>
              <a:t>‹#›</a:t>
            </a:fld>
            <a:endParaRPr lang="en-US">
              <a:solidFill>
                <a:schemeClr val="tx1"/>
              </a:solidFill>
            </a:endParaRPr>
          </a:p>
        </p:txBody>
      </p:sp>
    </p:spTree>
    <p:extLst>
      <p:ext uri="{BB962C8B-B14F-4D97-AF65-F5344CB8AC3E}">
        <p14:creationId xmlns:p14="http://schemas.microsoft.com/office/powerpoint/2010/main" val="1412913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66776" y="2834642"/>
            <a:ext cx="9326880" cy="2640330"/>
          </a:xfrm>
        </p:spPr>
        <p:txBody>
          <a:bodyPr anchor="b">
            <a:normAutofit/>
          </a:bodyPr>
          <a:lstStyle>
            <a:lvl1pPr algn="l">
              <a:defRPr sz="4320" b="0" cap="all"/>
            </a:lvl1pPr>
          </a:lstStyle>
          <a:p>
            <a:r>
              <a:rPr lang="en-US"/>
              <a:t>Click to edit Master title style</a:t>
            </a:r>
          </a:p>
        </p:txBody>
      </p:sp>
      <p:sp>
        <p:nvSpPr>
          <p:cNvPr id="3" name="Text Placeholder 2"/>
          <p:cNvSpPr>
            <a:spLocks noGrp="1"/>
          </p:cNvSpPr>
          <p:nvPr>
            <p:ph type="body" idx="1"/>
          </p:nvPr>
        </p:nvSpPr>
        <p:spPr>
          <a:xfrm>
            <a:off x="866776" y="5552239"/>
            <a:ext cx="9326880" cy="1800224"/>
          </a:xfrm>
        </p:spPr>
        <p:txBody>
          <a:bodyPr anchor="t">
            <a:normAutofit/>
          </a:bodyPr>
          <a:lstStyle>
            <a:lvl1pPr marL="0" indent="0">
              <a:buNone/>
              <a:defRPr sz="2160">
                <a:solidFill>
                  <a:schemeClr val="tx2"/>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8640" y="21946"/>
            <a:ext cx="3474720" cy="395021"/>
          </a:xfrm>
          <a:prstGeom prst="rect">
            <a:avLst/>
          </a:prstGeom>
        </p:spPr>
        <p:txBody>
          <a:bodyPr/>
          <a:lstStyle/>
          <a:p>
            <a:fld id="{B3C8E46F-DB0F-429E-A767-FDD6B0F57E26}" type="datetime1">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a:defRPr/>
            </a:pPr>
            <a:fld id="{5AC488E0-3C20-4BFA-8788-94A5C0C34050}" type="slidenum">
              <a:rPr lang="en-US" smtClean="0"/>
              <a:pPr>
                <a:defRPr/>
              </a:pPr>
              <a:t>‹#›</a:t>
            </a:fld>
            <a:endParaRPr lang="en-US">
              <a:solidFill>
                <a:schemeClr val="tx1"/>
              </a:solidFill>
            </a:endParaRPr>
          </a:p>
        </p:txBody>
      </p:sp>
      <p:cxnSp>
        <p:nvCxnSpPr>
          <p:cNvPr id="7" name="Straight Connector 6"/>
          <p:cNvCxnSpPr/>
          <p:nvPr/>
        </p:nvCxnSpPr>
        <p:spPr>
          <a:xfrm>
            <a:off x="877824" y="5519318"/>
            <a:ext cx="9418320" cy="190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602222"/>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48640" y="2008022"/>
            <a:ext cx="4846320" cy="5661965"/>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77840" y="2008022"/>
            <a:ext cx="4846320" cy="5661965"/>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48640" y="21946"/>
            <a:ext cx="3474720" cy="395021"/>
          </a:xfrm>
          <a:prstGeom prst="rect">
            <a:avLst/>
          </a:prstGeom>
        </p:spPr>
        <p:txBody>
          <a:bodyPr/>
          <a:lstStyle/>
          <a:p>
            <a:fld id="{169E4FF4-427E-4EBB-9F9A-7C51183349A9}" type="datetime1">
              <a:rPr lang="en-GB" smtClean="0"/>
              <a:t>26/09/2025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a:defRPr/>
            </a:pPr>
            <a:fld id="{965DF208-F6BA-48D2-BE32-DFD9BEF01210}" type="slidenum">
              <a:rPr lang="en-US" smtClean="0"/>
              <a:pPr>
                <a:defRPr/>
              </a:pPr>
              <a:t>‹#›</a:t>
            </a:fld>
            <a:endParaRPr lang="en-US">
              <a:solidFill>
                <a:schemeClr val="tx1"/>
              </a:solidFill>
            </a:endParaRPr>
          </a:p>
        </p:txBody>
      </p:sp>
    </p:spTree>
    <p:extLst>
      <p:ext uri="{BB962C8B-B14F-4D97-AF65-F5344CB8AC3E}">
        <p14:creationId xmlns:p14="http://schemas.microsoft.com/office/powerpoint/2010/main" val="2215443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48640" y="2011680"/>
            <a:ext cx="4718304" cy="767714"/>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800" b="0">
                <a:solidFill>
                  <a:schemeClr val="tx2"/>
                </a:solidFill>
              </a:defRPr>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a:t>Click to edit Master text styles</a:t>
            </a:r>
          </a:p>
        </p:txBody>
      </p:sp>
      <p:sp>
        <p:nvSpPr>
          <p:cNvPr id="4" name="Content Placeholder 3"/>
          <p:cNvSpPr>
            <a:spLocks noGrp="1"/>
          </p:cNvSpPr>
          <p:nvPr>
            <p:ph sz="half" idx="2"/>
          </p:nvPr>
        </p:nvSpPr>
        <p:spPr>
          <a:xfrm>
            <a:off x="548640" y="2926080"/>
            <a:ext cx="4718304" cy="4741546"/>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705856" y="2011680"/>
            <a:ext cx="4718304" cy="767714"/>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800" b="0" kern="1200" dirty="0" smtClean="0">
                <a:solidFill>
                  <a:schemeClr val="tx2"/>
                </a:solidFill>
                <a:latin typeface="+mn-lt"/>
                <a:ea typeface="+mn-ea"/>
                <a:cs typeface="+mn-cs"/>
              </a:defRPr>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a:t>Click to edit Master text styles</a:t>
            </a:r>
          </a:p>
        </p:txBody>
      </p:sp>
      <p:sp>
        <p:nvSpPr>
          <p:cNvPr id="6" name="Content Placeholder 5"/>
          <p:cNvSpPr>
            <a:spLocks noGrp="1"/>
          </p:cNvSpPr>
          <p:nvPr>
            <p:ph sz="quarter" idx="4"/>
          </p:nvPr>
        </p:nvSpPr>
        <p:spPr>
          <a:xfrm>
            <a:off x="5705856" y="2926080"/>
            <a:ext cx="4718304" cy="4741546"/>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48640" y="21946"/>
            <a:ext cx="3474720" cy="395021"/>
          </a:xfrm>
          <a:prstGeom prst="rect">
            <a:avLst/>
          </a:prstGeom>
        </p:spPr>
        <p:txBody>
          <a:bodyPr/>
          <a:lstStyle/>
          <a:p>
            <a:fld id="{882D4785-0B2C-406E-8E78-9723CDAC2C8A}" type="datetime1">
              <a:rPr lang="en-GB" smtClean="0"/>
              <a:t>26/09/2025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pPr>
              <a:defRPr/>
            </a:pPr>
            <a:fld id="{7D32E8C3-048F-4DB5-AD06-35246EB5EAB0}" type="slidenum">
              <a:rPr lang="en-US" smtClean="0"/>
              <a:pPr>
                <a:defRPr/>
              </a:pPr>
              <a:t>‹#›</a:t>
            </a:fld>
            <a:endParaRPr lang="en-US">
              <a:solidFill>
                <a:schemeClr val="tx1"/>
              </a:solidFill>
            </a:endParaRPr>
          </a:p>
        </p:txBody>
      </p:sp>
      <p:cxnSp>
        <p:nvCxnSpPr>
          <p:cNvPr id="11" name="Straight Connector 10"/>
          <p:cNvCxnSpPr/>
          <p:nvPr/>
        </p:nvCxnSpPr>
        <p:spPr>
          <a:xfrm rot="5400000">
            <a:off x="2661380" y="4854989"/>
            <a:ext cx="5650992" cy="95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758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548640" y="21946"/>
            <a:ext cx="3474720" cy="395021"/>
          </a:xfrm>
          <a:prstGeom prst="rect">
            <a:avLst/>
          </a:prstGeom>
        </p:spPr>
        <p:txBody>
          <a:bodyPr/>
          <a:lstStyle/>
          <a:p>
            <a:fld id="{F481CB51-7695-4017-ACFE-DC3E1EEC5C17}" type="datetime1">
              <a:rPr lang="en-GB" smtClean="0"/>
              <a:t>26/09/2025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a:defRPr/>
            </a:pPr>
            <a:fld id="{CE51CBBA-793B-47FA-BF78-E4AFC9490453}" type="slidenum">
              <a:rPr lang="en-US" smtClean="0"/>
              <a:pPr>
                <a:defRPr/>
              </a:pPr>
              <a:t>‹#›</a:t>
            </a:fld>
            <a:endParaRPr lang="en-US">
              <a:solidFill>
                <a:schemeClr val="tx1"/>
              </a:solidFill>
            </a:endParaRPr>
          </a:p>
        </p:txBody>
      </p:sp>
    </p:spTree>
    <p:extLst>
      <p:ext uri="{BB962C8B-B14F-4D97-AF65-F5344CB8AC3E}">
        <p14:creationId xmlns:p14="http://schemas.microsoft.com/office/powerpoint/2010/main" val="816704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48640" y="21946"/>
            <a:ext cx="3474720" cy="395021"/>
          </a:xfrm>
          <a:prstGeom prst="rect">
            <a:avLst/>
          </a:prstGeom>
        </p:spPr>
        <p:txBody>
          <a:bodyPr/>
          <a:lstStyle/>
          <a:p>
            <a:fld id="{63F8355C-A01A-4D8D-BCB6-563B028D3AD1}" type="datetime1">
              <a:rPr lang="en-GB" smtClean="0"/>
              <a:t>26/09/2025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pPr>
              <a:defRPr/>
            </a:pPr>
            <a:fld id="{9869346E-AA40-4AEA-AEC6-92B260C469A1}" type="slidenum">
              <a:rPr lang="en-US" smtClean="0"/>
              <a:pPr>
                <a:defRPr/>
              </a:pPr>
              <a:t>‹#›</a:t>
            </a:fld>
            <a:endParaRPr lang="en-US">
              <a:solidFill>
                <a:schemeClr val="tx1"/>
              </a:solidFill>
            </a:endParaRPr>
          </a:p>
        </p:txBody>
      </p:sp>
    </p:spTree>
    <p:extLst>
      <p:ext uri="{BB962C8B-B14F-4D97-AF65-F5344CB8AC3E}">
        <p14:creationId xmlns:p14="http://schemas.microsoft.com/office/powerpoint/2010/main" val="8462784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8640" y="950496"/>
            <a:ext cx="2567635" cy="1514246"/>
          </a:xfrm>
        </p:spPr>
        <p:txBody>
          <a:bodyPr anchor="b">
            <a:noAutofit/>
          </a:bodyPr>
          <a:lstStyle>
            <a:lvl1pPr algn="l">
              <a:defRPr sz="2160" b="0"/>
            </a:lvl1pPr>
          </a:lstStyle>
          <a:p>
            <a:r>
              <a:rPr lang="en-US"/>
              <a:t>Click to edit Master title style</a:t>
            </a:r>
          </a:p>
        </p:txBody>
      </p:sp>
      <p:sp>
        <p:nvSpPr>
          <p:cNvPr id="3" name="Content Placeholder 2"/>
          <p:cNvSpPr>
            <a:spLocks noGrp="1"/>
          </p:cNvSpPr>
          <p:nvPr>
            <p:ph idx="1"/>
          </p:nvPr>
        </p:nvSpPr>
        <p:spPr>
          <a:xfrm>
            <a:off x="3566160" y="950496"/>
            <a:ext cx="6858000" cy="6693408"/>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48641" y="2556664"/>
            <a:ext cx="2567635" cy="5092338"/>
          </a:xfrm>
        </p:spPr>
        <p:txBody>
          <a:bodyPr/>
          <a:lstStyle>
            <a:lvl1pPr marL="0" indent="0">
              <a:buNone/>
              <a:defRPr sz="1260"/>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en-US"/>
              <a:t>Click to edit Master text styles</a:t>
            </a:r>
          </a:p>
        </p:txBody>
      </p:sp>
      <p:sp>
        <p:nvSpPr>
          <p:cNvPr id="5" name="Date Placeholder 4"/>
          <p:cNvSpPr>
            <a:spLocks noGrp="1"/>
          </p:cNvSpPr>
          <p:nvPr>
            <p:ph type="dt" sz="half" idx="10"/>
          </p:nvPr>
        </p:nvSpPr>
        <p:spPr>
          <a:xfrm>
            <a:off x="548640" y="21946"/>
            <a:ext cx="3474720" cy="395021"/>
          </a:xfrm>
          <a:prstGeom prst="rect">
            <a:avLst/>
          </a:prstGeom>
        </p:spPr>
        <p:txBody>
          <a:bodyPr/>
          <a:lstStyle/>
          <a:p>
            <a:fld id="{300AE2C8-4CE5-4C5A-BE4B-BE6CC861D646}" type="datetime1">
              <a:rPr lang="en-GB" smtClean="0"/>
              <a:t>26/09/2025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a:defRPr/>
            </a:pPr>
            <a:fld id="{3412CAA3-43A5-49BE-BE7C-AC13A46032AD}" type="slidenum">
              <a:rPr lang="en-US" smtClean="0"/>
              <a:pPr>
                <a:defRPr/>
              </a:pPr>
              <a:t>‹#›</a:t>
            </a:fld>
            <a:endParaRPr lang="en-US">
              <a:solidFill>
                <a:schemeClr val="tx1"/>
              </a:solidFill>
            </a:endParaRPr>
          </a:p>
        </p:txBody>
      </p:sp>
      <p:cxnSp>
        <p:nvCxnSpPr>
          <p:cNvPr id="9" name="Straight Connector 8"/>
          <p:cNvCxnSpPr/>
          <p:nvPr/>
        </p:nvCxnSpPr>
        <p:spPr>
          <a:xfrm rot="5400000">
            <a:off x="-15739" y="4296249"/>
            <a:ext cx="6693408" cy="190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1541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8641" y="950976"/>
            <a:ext cx="2571216" cy="1517904"/>
          </a:xfrm>
        </p:spPr>
        <p:txBody>
          <a:bodyPr anchor="b">
            <a:normAutofit/>
          </a:bodyPr>
          <a:lstStyle>
            <a:lvl1pPr algn="l">
              <a:defRPr sz="2160" b="0"/>
            </a:lvl1pPr>
          </a:lstStyle>
          <a:p>
            <a:r>
              <a:rPr lang="en-US"/>
              <a:t>Click to edit Master title style</a:t>
            </a:r>
          </a:p>
        </p:txBody>
      </p:sp>
      <p:sp>
        <p:nvSpPr>
          <p:cNvPr id="3" name="Picture Placeholder 2"/>
          <p:cNvSpPr>
            <a:spLocks noGrp="1"/>
          </p:cNvSpPr>
          <p:nvPr>
            <p:ph type="pic" idx="1"/>
          </p:nvPr>
        </p:nvSpPr>
        <p:spPr>
          <a:xfrm>
            <a:off x="3430332" y="1005841"/>
            <a:ext cx="7085268" cy="6600547"/>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t>Click icon to add picture</a:t>
            </a:r>
          </a:p>
        </p:txBody>
      </p:sp>
      <p:sp>
        <p:nvSpPr>
          <p:cNvPr id="4" name="Text Placeholder 3"/>
          <p:cNvSpPr>
            <a:spLocks noGrp="1"/>
          </p:cNvSpPr>
          <p:nvPr>
            <p:ph type="body" sz="half" idx="2"/>
          </p:nvPr>
        </p:nvSpPr>
        <p:spPr>
          <a:xfrm>
            <a:off x="548640" y="2560320"/>
            <a:ext cx="2567635" cy="5091379"/>
          </a:xfrm>
        </p:spPr>
        <p:txBody>
          <a:bodyPr/>
          <a:lstStyle>
            <a:lvl1pPr marL="0" indent="0">
              <a:buNone/>
              <a:defRPr sz="1260"/>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en-US"/>
              <a:t>Click to edit Master text styles</a:t>
            </a:r>
          </a:p>
        </p:txBody>
      </p:sp>
      <p:sp>
        <p:nvSpPr>
          <p:cNvPr id="5" name="Date Placeholder 4"/>
          <p:cNvSpPr>
            <a:spLocks noGrp="1"/>
          </p:cNvSpPr>
          <p:nvPr>
            <p:ph type="dt" sz="half" idx="10"/>
          </p:nvPr>
        </p:nvSpPr>
        <p:spPr>
          <a:xfrm>
            <a:off x="548640" y="21946"/>
            <a:ext cx="3474720" cy="395021"/>
          </a:xfrm>
          <a:prstGeom prst="rect">
            <a:avLst/>
          </a:prstGeom>
        </p:spPr>
        <p:txBody>
          <a:bodyPr/>
          <a:lstStyle/>
          <a:p>
            <a:fld id="{6B82428C-AC67-4939-9258-C1D35094DB33}" type="datetime1">
              <a:rPr lang="en-GB" smtClean="0"/>
              <a:t>26/09/2025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a:defRPr/>
            </a:pPr>
            <a:fld id="{50A8EB30-72F9-4DB8-923A-5FF13472C0A2}" type="slidenum">
              <a:rPr lang="en-US" smtClean="0"/>
              <a:pPr>
                <a:defRPr/>
              </a:pPr>
              <a:t>‹#›</a:t>
            </a:fld>
            <a:endParaRPr lang="en-US">
              <a:solidFill>
                <a:schemeClr val="tx1"/>
              </a:solidFill>
            </a:endParaRPr>
          </a:p>
        </p:txBody>
      </p:sp>
    </p:spTree>
    <p:extLst>
      <p:ext uri="{BB962C8B-B14F-4D97-AF65-F5344CB8AC3E}">
        <p14:creationId xmlns:p14="http://schemas.microsoft.com/office/powerpoint/2010/main" val="2548175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48640" y="21946"/>
            <a:ext cx="3474720" cy="395021"/>
          </a:xfrm>
          <a:prstGeom prst="rect">
            <a:avLst/>
          </a:prstGeom>
        </p:spPr>
        <p:txBody>
          <a:bodyPr/>
          <a:lstStyle/>
          <a:p>
            <a:fld id="{26B7CFB5-23B1-455A-BF61-8DC2A3B519D9}" type="datetime1">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a:defRPr/>
            </a:pPr>
            <a:fld id="{CA82A8B6-62A5-4F35-9100-17182E3A1369}" type="slidenum">
              <a:rPr lang="en-US" smtClean="0"/>
              <a:pPr>
                <a:defRPr/>
              </a:pPr>
              <a:t>‹#›</a:t>
            </a:fld>
            <a:endParaRPr lang="en-US">
              <a:solidFill>
                <a:schemeClr val="tx1"/>
              </a:solidFill>
            </a:endParaRPr>
          </a:p>
        </p:txBody>
      </p:sp>
    </p:spTree>
    <p:extLst>
      <p:ext uri="{BB962C8B-B14F-4D97-AF65-F5344CB8AC3E}">
        <p14:creationId xmlns:p14="http://schemas.microsoft.com/office/powerpoint/2010/main" val="12313150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55280" y="731520"/>
            <a:ext cx="2468880" cy="704088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548640" y="731520"/>
            <a:ext cx="7223760" cy="7040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48640" y="21946"/>
            <a:ext cx="3474720" cy="395021"/>
          </a:xfrm>
          <a:prstGeom prst="rect">
            <a:avLst/>
          </a:prstGeom>
        </p:spPr>
        <p:txBody>
          <a:bodyPr/>
          <a:lstStyle/>
          <a:p>
            <a:fld id="{EBE43443-39F1-4061-B600-F52E4CDBCEC5}" type="datetime1">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a:defRPr/>
            </a:pPr>
            <a:fld id="{737112D7-91BF-4183-8A15-379895964A65}" type="slidenum">
              <a:rPr lang="en-US" smtClean="0"/>
              <a:pPr>
                <a:defRPr/>
              </a:pPr>
              <a:t>‹#›</a:t>
            </a:fld>
            <a:endParaRPr lang="en-US">
              <a:solidFill>
                <a:schemeClr val="tx1"/>
              </a:solidFill>
            </a:endParaRPr>
          </a:p>
        </p:txBody>
      </p:sp>
    </p:spTree>
    <p:extLst>
      <p:ext uri="{BB962C8B-B14F-4D97-AF65-F5344CB8AC3E}">
        <p14:creationId xmlns:p14="http://schemas.microsoft.com/office/powerpoint/2010/main" val="1946397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64943"/>
            <a:ext cx="10972800" cy="27432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 name="Title Placeholder 1"/>
          <p:cNvSpPr>
            <a:spLocks noGrp="1"/>
          </p:cNvSpPr>
          <p:nvPr>
            <p:ph type="title"/>
          </p:nvPr>
        </p:nvSpPr>
        <p:spPr>
          <a:xfrm>
            <a:off x="548640" y="917645"/>
            <a:ext cx="9875520" cy="11887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48640" y="2300198"/>
            <a:ext cx="9875520" cy="5472202"/>
          </a:xfrm>
          <a:prstGeom prst="rect">
            <a:avLst/>
          </a:prstGeom>
          <a:solidFill>
            <a:srgbClr val="F0F0F0"/>
          </a:solid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10972800" cy="744826"/>
          </a:xfrm>
          <a:prstGeom prst="rect">
            <a:avLst/>
          </a:prstGeom>
          <a:solidFill>
            <a:srgbClr val="840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5" name="Footer Placeholder 4"/>
          <p:cNvSpPr>
            <a:spLocks noGrp="1"/>
          </p:cNvSpPr>
          <p:nvPr>
            <p:ph type="ftr" sz="quarter" idx="3"/>
          </p:nvPr>
        </p:nvSpPr>
        <p:spPr>
          <a:xfrm>
            <a:off x="4114800" y="21946"/>
            <a:ext cx="4937760" cy="395021"/>
          </a:xfrm>
          <a:prstGeom prst="rect">
            <a:avLst/>
          </a:prstGeom>
        </p:spPr>
        <p:txBody>
          <a:bodyPr vert="horz" lIns="91440" tIns="45720" rIns="91440" bIns="45720" rtlCol="0" anchor="ctr"/>
          <a:lstStyle>
            <a:lvl1pPr algn="ctr">
              <a:defRPr sz="1080">
                <a:solidFill>
                  <a:srgbClr val="FFFFFF"/>
                </a:solidFill>
              </a:defRPr>
            </a:lvl1pPr>
          </a:lstStyle>
          <a:p>
            <a:endParaRPr lang="en-GB"/>
          </a:p>
        </p:txBody>
      </p:sp>
      <p:sp>
        <p:nvSpPr>
          <p:cNvPr id="6" name="Slide Number Placeholder 5"/>
          <p:cNvSpPr>
            <a:spLocks noGrp="1"/>
          </p:cNvSpPr>
          <p:nvPr>
            <p:ph type="sldNum" sz="quarter" idx="4"/>
          </p:nvPr>
        </p:nvSpPr>
        <p:spPr>
          <a:xfrm>
            <a:off x="9144000" y="21946"/>
            <a:ext cx="1280160" cy="395021"/>
          </a:xfrm>
          <a:prstGeom prst="rect">
            <a:avLst/>
          </a:prstGeom>
        </p:spPr>
        <p:txBody>
          <a:bodyPr vert="horz" lIns="91440" tIns="45720" rIns="91440" bIns="45720" rtlCol="0" anchor="ctr"/>
          <a:lstStyle>
            <a:lvl1pPr algn="l">
              <a:defRPr sz="1260" b="1">
                <a:solidFill>
                  <a:srgbClr val="FFFFFF"/>
                </a:solidFill>
              </a:defRPr>
            </a:lvl1pPr>
          </a:lstStyle>
          <a:p>
            <a:pPr>
              <a:defRPr/>
            </a:pPr>
            <a:fld id="{0971A862-7189-470E-99D7-3A123C7E2800}" type="slidenum">
              <a:rPr lang="en-US" smtClean="0"/>
              <a:pPr>
                <a:defRPr/>
              </a:pPr>
              <a:t>‹#›</a:t>
            </a:fld>
            <a:endParaRPr lang="en-US">
              <a:solidFill>
                <a:schemeClr val="tx1"/>
              </a:solidFill>
            </a:endParaRPr>
          </a:p>
        </p:txBody>
      </p:sp>
      <p:pic>
        <p:nvPicPr>
          <p:cNvPr id="8" name="Picture 7">
            <a:extLst>
              <a:ext uri="{FF2B5EF4-FFF2-40B4-BE49-F238E27FC236}">
                <a16:creationId xmlns:a16="http://schemas.microsoft.com/office/drawing/2014/main" id="{0A88158B-8619-A2EE-0701-167B857518A6}"/>
              </a:ext>
            </a:extLst>
          </p:cNvPr>
          <p:cNvPicPr>
            <a:picLocks noChangeAspect="1"/>
          </p:cNvPicPr>
          <p:nvPr userDrawn="1"/>
        </p:nvPicPr>
        <p:blipFill>
          <a:blip r:embed="rId13"/>
          <a:stretch>
            <a:fillRect/>
          </a:stretch>
        </p:blipFill>
        <p:spPr>
          <a:xfrm>
            <a:off x="496246" y="17689"/>
            <a:ext cx="1338739" cy="705070"/>
          </a:xfrm>
          <a:prstGeom prst="rect">
            <a:avLst/>
          </a:prstGeom>
        </p:spPr>
      </p:pic>
    </p:spTree>
    <p:extLst>
      <p:ext uri="{BB962C8B-B14F-4D97-AF65-F5344CB8AC3E}">
        <p14:creationId xmlns:p14="http://schemas.microsoft.com/office/powerpoint/2010/main" val="202377557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lvl1pPr algn="l" defTabSz="822960" rtl="0" eaLnBrk="1" latinLnBrk="0" hangingPunct="1">
        <a:spcBef>
          <a:spcPct val="0"/>
        </a:spcBef>
        <a:buNone/>
        <a:defRPr sz="3600" kern="1200" spc="-90" baseline="0">
          <a:solidFill>
            <a:srgbClr val="8400C6"/>
          </a:solidFill>
          <a:latin typeface="+mj-lt"/>
          <a:ea typeface="+mj-ea"/>
          <a:cs typeface="+mj-cs"/>
        </a:defRPr>
      </a:lvl1pPr>
    </p:titleStyle>
    <p:bodyStyle>
      <a:lvl1pPr marL="164592" indent="-164592" algn="l" defTabSz="822960" rtl="0" eaLnBrk="1" latinLnBrk="0" hangingPunct="1">
        <a:spcBef>
          <a:spcPct val="20000"/>
        </a:spcBef>
        <a:buClr>
          <a:srgbClr val="8400C6"/>
        </a:buClr>
        <a:buSzPct val="85000"/>
        <a:buFont typeface="Arial" pitchFamily="34" charset="0"/>
        <a:buChar char="•"/>
        <a:defRPr sz="2160" kern="1200">
          <a:solidFill>
            <a:schemeClr val="tx1"/>
          </a:solidFill>
          <a:latin typeface="+mn-lt"/>
          <a:ea typeface="+mn-ea"/>
          <a:cs typeface="+mn-cs"/>
        </a:defRPr>
      </a:lvl1pPr>
      <a:lvl2pPr marL="411480" indent="-164592" algn="l" defTabSz="822960" rtl="0" eaLnBrk="1" latinLnBrk="0" hangingPunct="1">
        <a:spcBef>
          <a:spcPct val="20000"/>
        </a:spcBef>
        <a:buClr>
          <a:srgbClr val="8400C6"/>
        </a:buClr>
        <a:buSzPct val="85000"/>
        <a:buFont typeface="Arial" pitchFamily="34" charset="0"/>
        <a:buChar char="•"/>
        <a:defRPr sz="1800" kern="1200">
          <a:solidFill>
            <a:schemeClr val="tx1"/>
          </a:solidFill>
          <a:latin typeface="+mn-lt"/>
          <a:ea typeface="+mn-ea"/>
          <a:cs typeface="+mn-cs"/>
        </a:defRPr>
      </a:lvl2pPr>
      <a:lvl3pPr marL="658368" indent="-164592" algn="l" defTabSz="822960" rtl="0" eaLnBrk="1" latinLnBrk="0" hangingPunct="1">
        <a:spcBef>
          <a:spcPct val="20000"/>
        </a:spcBef>
        <a:buClr>
          <a:srgbClr val="8400C6"/>
        </a:buClr>
        <a:buSzPct val="90000"/>
        <a:buFont typeface="Arial" pitchFamily="34" charset="0"/>
        <a:buChar char="•"/>
        <a:defRPr sz="1620" kern="1200">
          <a:solidFill>
            <a:schemeClr val="tx1"/>
          </a:solidFill>
          <a:latin typeface="+mn-lt"/>
          <a:ea typeface="+mn-ea"/>
          <a:cs typeface="+mn-cs"/>
        </a:defRPr>
      </a:lvl3pPr>
      <a:lvl4pPr marL="905256" indent="-164592" algn="l" defTabSz="822960" rtl="0" eaLnBrk="1" latinLnBrk="0" hangingPunct="1">
        <a:spcBef>
          <a:spcPct val="20000"/>
        </a:spcBef>
        <a:buClr>
          <a:srgbClr val="8400C6"/>
        </a:buClr>
        <a:buFont typeface="Arial" pitchFamily="34" charset="0"/>
        <a:buChar char="•"/>
        <a:defRPr sz="1440" kern="1200">
          <a:solidFill>
            <a:schemeClr val="tx1"/>
          </a:solidFill>
          <a:latin typeface="+mn-lt"/>
          <a:ea typeface="+mn-ea"/>
          <a:cs typeface="+mn-cs"/>
        </a:defRPr>
      </a:lvl4pPr>
      <a:lvl5pPr marL="1069848" indent="-123444" algn="l" defTabSz="822960" rtl="0" eaLnBrk="1" latinLnBrk="0" hangingPunct="1">
        <a:spcBef>
          <a:spcPct val="20000"/>
        </a:spcBef>
        <a:buClr>
          <a:srgbClr val="8400C6"/>
        </a:buClr>
        <a:buSzPct val="100000"/>
        <a:buFont typeface="Arial" pitchFamily="34" charset="0"/>
        <a:buChar char="•"/>
        <a:defRPr sz="1260" kern="1200" baseline="0">
          <a:solidFill>
            <a:schemeClr val="tx1"/>
          </a:solidFill>
          <a:latin typeface="+mn-lt"/>
          <a:ea typeface="+mn-ea"/>
          <a:cs typeface="+mn-cs"/>
        </a:defRPr>
      </a:lvl5pPr>
      <a:lvl6pPr marL="1234440" indent="-164592" algn="l" defTabSz="822960" rtl="0" eaLnBrk="1" latinLnBrk="0" hangingPunct="1">
        <a:spcBef>
          <a:spcPct val="20000"/>
        </a:spcBef>
        <a:buClr>
          <a:schemeClr val="accent1"/>
        </a:buClr>
        <a:buFont typeface="Arial" pitchFamily="34" charset="0"/>
        <a:buChar char="•"/>
        <a:defRPr sz="1170" kern="1200">
          <a:solidFill>
            <a:schemeClr val="tx1"/>
          </a:solidFill>
          <a:latin typeface="+mn-lt"/>
          <a:ea typeface="+mn-ea"/>
          <a:cs typeface="+mn-cs"/>
        </a:defRPr>
      </a:lvl6pPr>
      <a:lvl7pPr marL="1399032" indent="-164592" algn="l" defTabSz="822960" rtl="0" eaLnBrk="1" latinLnBrk="0" hangingPunct="1">
        <a:spcBef>
          <a:spcPct val="20000"/>
        </a:spcBef>
        <a:buClr>
          <a:schemeClr val="accent1"/>
        </a:buClr>
        <a:buFont typeface="Arial" pitchFamily="34" charset="0"/>
        <a:buChar char="•"/>
        <a:defRPr sz="1170" kern="1200">
          <a:solidFill>
            <a:schemeClr val="tx1"/>
          </a:solidFill>
          <a:latin typeface="+mn-lt"/>
          <a:ea typeface="+mn-ea"/>
          <a:cs typeface="+mn-cs"/>
        </a:defRPr>
      </a:lvl7pPr>
      <a:lvl8pPr marL="1563624" indent="-164592" algn="l" defTabSz="822960" rtl="0" eaLnBrk="1" latinLnBrk="0" hangingPunct="1">
        <a:spcBef>
          <a:spcPct val="20000"/>
        </a:spcBef>
        <a:buClr>
          <a:schemeClr val="accent1"/>
        </a:buClr>
        <a:buFont typeface="Arial" pitchFamily="34" charset="0"/>
        <a:buChar char="•"/>
        <a:defRPr sz="1170" kern="1200">
          <a:solidFill>
            <a:schemeClr val="tx1"/>
          </a:solidFill>
          <a:latin typeface="+mn-lt"/>
          <a:ea typeface="+mn-ea"/>
          <a:cs typeface="+mn-cs"/>
        </a:defRPr>
      </a:lvl8pPr>
      <a:lvl9pPr marL="1728216" indent="-164592" algn="l" defTabSz="822960" rtl="0" eaLnBrk="1" latinLnBrk="0" hangingPunct="1">
        <a:spcBef>
          <a:spcPct val="20000"/>
        </a:spcBef>
        <a:buClr>
          <a:schemeClr val="accent1"/>
        </a:buClr>
        <a:buFont typeface="Arial" pitchFamily="34" charset="0"/>
        <a:buChar char="•"/>
        <a:defRPr sz="117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hyperlink" Target="mailto:ydeavers@cchsg.com" TargetMode="External"/><Relationship Id="rId3" Type="http://schemas.openxmlformats.org/officeDocument/2006/relationships/image" Target="../media/image6.png"/><Relationship Id="rId7" Type="http://schemas.openxmlformats.org/officeDocument/2006/relationships/hyperlink" Target="mailto:cnachman@cchsg.com"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mailto:kcrozier@cchsg.com" TargetMode="External"/><Relationship Id="rId5" Type="http://schemas.openxmlformats.org/officeDocument/2006/relationships/hyperlink" Target="mailto:pclark@cchsg.com" TargetMode="External"/><Relationship Id="rId4" Type="http://schemas.openxmlformats.org/officeDocument/2006/relationships/hyperlink" Target="mailto:mholdsworth@cchsg.com" TargetMode="External"/><Relationship Id="rId9" Type="http://schemas.openxmlformats.org/officeDocument/2006/relationships/hyperlink" Target="mailto:kkjidby@cchsg.com"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4.gif"/><Relationship Id="rId5" Type="http://schemas.openxmlformats.org/officeDocument/2006/relationships/image" Target="../media/image23.svg"/><Relationship Id="rId10" Type="http://schemas.openxmlformats.org/officeDocument/2006/relationships/image" Target="../media/image28.svg"/><Relationship Id="rId4" Type="http://schemas.openxmlformats.org/officeDocument/2006/relationships/image" Target="../media/image22.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0.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8.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6.png"/><Relationship Id="rId4" Type="http://schemas.openxmlformats.org/officeDocument/2006/relationships/diagramData" Target="../diagrams/data4.xml"/><Relationship Id="rId9"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png"/><Relationship Id="rId7"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png"/><Relationship Id="rId7" Type="http://schemas.openxmlformats.org/officeDocument/2006/relationships/image" Target="../media/image85.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svg"/><Relationship Id="rId4" Type="http://schemas.openxmlformats.org/officeDocument/2006/relationships/image" Target="../media/image82.png"/><Relationship Id="rId9" Type="http://schemas.openxmlformats.org/officeDocument/2006/relationships/image" Target="../media/image87.svg"/></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hyperlink" Target="https://socialmediaprotection.blogspot.com/"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4.jpeg"/><Relationship Id="rId5" Type="http://schemas.openxmlformats.org/officeDocument/2006/relationships/image" Target="../media/image93.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6.png"/><Relationship Id="rId7" Type="http://schemas.openxmlformats.org/officeDocument/2006/relationships/image" Target="../media/image99.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98.svg"/><Relationship Id="rId5" Type="http://schemas.openxmlformats.org/officeDocument/2006/relationships/image" Target="../media/image97.png"/><Relationship Id="rId4" Type="http://schemas.openxmlformats.org/officeDocument/2006/relationships/image" Target="../media/image53.png"/><Relationship Id="rId9" Type="http://schemas.openxmlformats.org/officeDocument/2006/relationships/image" Target="../media/image101.png"/></Relationships>
</file>

<file path=ppt/slides/_rels/slide4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6.xml"/><Relationship Id="rId1" Type="http://schemas.openxmlformats.org/officeDocument/2006/relationships/slideLayout" Target="../slideLayouts/slideLayout18.xml"/><Relationship Id="rId6" Type="http://schemas.openxmlformats.org/officeDocument/2006/relationships/image" Target="../media/image104.emf"/><Relationship Id="rId5" Type="http://schemas.openxmlformats.org/officeDocument/2006/relationships/oleObject" Target="../embeddings/oleObject1.bin"/><Relationship Id="rId4" Type="http://schemas.openxmlformats.org/officeDocument/2006/relationships/image" Target="../media/image103.png"/></Relationships>
</file>

<file path=ppt/slides/_rels/slide4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9.xml"/><Relationship Id="rId1" Type="http://schemas.openxmlformats.org/officeDocument/2006/relationships/slideLayout" Target="../slideLayouts/slideLayout1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94235" y="384653"/>
            <a:ext cx="2384329" cy="2123188"/>
          </a:xfrm>
          <a:custGeom>
            <a:avLst/>
            <a:gdLst/>
            <a:ahLst/>
            <a:cxnLst/>
            <a:rect l="l" t="t" r="r" b="b"/>
            <a:pathLst>
              <a:path w="2384329" h="2123188">
                <a:moveTo>
                  <a:pt x="0" y="0"/>
                </a:moveTo>
                <a:lnTo>
                  <a:pt x="2384330" y="0"/>
                </a:lnTo>
                <a:lnTo>
                  <a:pt x="2384330" y="2123188"/>
                </a:lnTo>
                <a:lnTo>
                  <a:pt x="0" y="2123188"/>
                </a:lnTo>
                <a:lnTo>
                  <a:pt x="0" y="0"/>
                </a:lnTo>
                <a:close/>
              </a:path>
            </a:pathLst>
          </a:custGeom>
          <a:blipFill>
            <a:blip r:embed="rId3"/>
            <a:stretch>
              <a:fillRect/>
            </a:stretch>
          </a:blipFill>
        </p:spPr>
        <p:txBody>
          <a:bodyPr/>
          <a:lstStyle/>
          <a:p>
            <a:endParaRPr lang="en-GB"/>
          </a:p>
        </p:txBody>
      </p:sp>
      <p:sp>
        <p:nvSpPr>
          <p:cNvPr id="3" name="Freeform 3"/>
          <p:cNvSpPr/>
          <p:nvPr/>
        </p:nvSpPr>
        <p:spPr>
          <a:xfrm>
            <a:off x="0" y="5719507"/>
            <a:ext cx="10972800" cy="2510093"/>
          </a:xfrm>
          <a:custGeom>
            <a:avLst/>
            <a:gdLst/>
            <a:ahLst/>
            <a:cxnLst/>
            <a:rect l="l" t="t" r="r" b="b"/>
            <a:pathLst>
              <a:path w="10972800" h="2510093">
                <a:moveTo>
                  <a:pt x="0" y="0"/>
                </a:moveTo>
                <a:lnTo>
                  <a:pt x="10972800" y="0"/>
                </a:lnTo>
                <a:lnTo>
                  <a:pt x="10972800" y="2510093"/>
                </a:lnTo>
                <a:lnTo>
                  <a:pt x="0" y="2510093"/>
                </a:lnTo>
                <a:lnTo>
                  <a:pt x="0" y="0"/>
                </a:lnTo>
                <a:close/>
              </a:path>
            </a:pathLst>
          </a:custGeom>
          <a:blipFill>
            <a:blip r:embed="rId4"/>
            <a:stretch>
              <a:fillRect l="-12142" r="-12142" b="-16874"/>
            </a:stretch>
          </a:blipFill>
        </p:spPr>
        <p:txBody>
          <a:bodyPr/>
          <a:lstStyle/>
          <a:p>
            <a:endParaRPr lang="en-GB"/>
          </a:p>
        </p:txBody>
      </p:sp>
      <p:sp>
        <p:nvSpPr>
          <p:cNvPr id="4" name="TextBox 4"/>
          <p:cNvSpPr txBox="1"/>
          <p:nvPr/>
        </p:nvSpPr>
        <p:spPr>
          <a:xfrm>
            <a:off x="2320131" y="2977830"/>
            <a:ext cx="6332538" cy="887098"/>
          </a:xfrm>
          <a:prstGeom prst="rect">
            <a:avLst/>
          </a:prstGeom>
        </p:spPr>
        <p:txBody>
          <a:bodyPr lIns="0" tIns="0" rIns="0" bIns="0" rtlCol="0" anchor="t">
            <a:spAutoFit/>
          </a:bodyPr>
          <a:lstStyle/>
          <a:p>
            <a:pPr algn="ctr">
              <a:lnSpc>
                <a:spcPts val="7279"/>
              </a:lnSpc>
              <a:spcBef>
                <a:spcPct val="0"/>
              </a:spcBef>
            </a:pPr>
            <a:r>
              <a:rPr lang="en-US" sz="5199" b="1">
                <a:solidFill>
                  <a:srgbClr val="004AAD"/>
                </a:solidFill>
                <a:latin typeface="Canva Sans Bold"/>
                <a:ea typeface="Canva Sans Bold"/>
                <a:cs typeface="Canva Sans Bold"/>
                <a:sym typeface="Canva Sans Bold"/>
              </a:rPr>
              <a:t>Welcome to CCHSG</a:t>
            </a:r>
          </a:p>
        </p:txBody>
      </p:sp>
      <p:sp>
        <p:nvSpPr>
          <p:cNvPr id="5" name="TextBox 5"/>
          <p:cNvSpPr txBox="1"/>
          <p:nvPr/>
        </p:nvSpPr>
        <p:spPr>
          <a:xfrm>
            <a:off x="759785" y="4029075"/>
            <a:ext cx="9637118" cy="795022"/>
          </a:xfrm>
          <a:prstGeom prst="rect">
            <a:avLst/>
          </a:prstGeom>
        </p:spPr>
        <p:txBody>
          <a:bodyPr lIns="0" tIns="0" rIns="0" bIns="0" rtlCol="0" anchor="t">
            <a:spAutoFit/>
          </a:bodyPr>
          <a:lstStyle/>
          <a:p>
            <a:pPr algn="ctr">
              <a:lnSpc>
                <a:spcPts val="6579"/>
              </a:lnSpc>
              <a:spcBef>
                <a:spcPct val="0"/>
              </a:spcBef>
            </a:pPr>
            <a:r>
              <a:rPr lang="en-US" sz="4699">
                <a:solidFill>
                  <a:srgbClr val="004AAD"/>
                </a:solidFill>
                <a:latin typeface="Canva Sans"/>
                <a:ea typeface="Canva Sans"/>
                <a:cs typeface="Canva Sans"/>
                <a:sym typeface="Canva Sans"/>
              </a:rPr>
              <a:t>Year 9 Information Evening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7729" y="1371600"/>
            <a:ext cx="8324596" cy="6130869"/>
            <a:chOff x="-311784" y="-89206"/>
            <a:chExt cx="2276361" cy="1776711"/>
          </a:xfrm>
        </p:grpSpPr>
        <p:sp>
          <p:nvSpPr>
            <p:cNvPr id="3" name="Freeform 3"/>
            <p:cNvSpPr/>
            <p:nvPr/>
          </p:nvSpPr>
          <p:spPr>
            <a:xfrm>
              <a:off x="-311784" y="-33200"/>
              <a:ext cx="2276361" cy="1545778"/>
            </a:xfrm>
            <a:custGeom>
              <a:avLst/>
              <a:gdLst/>
              <a:ahLst/>
              <a:cxnLst/>
              <a:rect l="l" t="t" r="r" b="b"/>
              <a:pathLst>
                <a:path w="1954512" h="1459711">
                  <a:moveTo>
                    <a:pt x="53466" y="0"/>
                  </a:moveTo>
                  <a:lnTo>
                    <a:pt x="1901046" y="0"/>
                  </a:lnTo>
                  <a:cubicBezTo>
                    <a:pt x="1915226" y="0"/>
                    <a:pt x="1928825" y="5633"/>
                    <a:pt x="1938852" y="15660"/>
                  </a:cubicBezTo>
                  <a:cubicBezTo>
                    <a:pt x="1948879" y="25687"/>
                    <a:pt x="1954512" y="39286"/>
                    <a:pt x="1954512" y="53466"/>
                  </a:cubicBezTo>
                  <a:lnTo>
                    <a:pt x="1954512" y="1406245"/>
                  </a:lnTo>
                  <a:cubicBezTo>
                    <a:pt x="1954512" y="1435773"/>
                    <a:pt x="1930574" y="1459711"/>
                    <a:pt x="1901046" y="1459711"/>
                  </a:cubicBezTo>
                  <a:lnTo>
                    <a:pt x="53466" y="1459711"/>
                  </a:lnTo>
                  <a:cubicBezTo>
                    <a:pt x="39286" y="1459711"/>
                    <a:pt x="25687" y="1454078"/>
                    <a:pt x="15660" y="1444051"/>
                  </a:cubicBezTo>
                  <a:cubicBezTo>
                    <a:pt x="5633" y="1434024"/>
                    <a:pt x="0" y="1420425"/>
                    <a:pt x="0" y="1406245"/>
                  </a:cubicBezTo>
                  <a:lnTo>
                    <a:pt x="0" y="53466"/>
                  </a:lnTo>
                  <a:cubicBezTo>
                    <a:pt x="0" y="23938"/>
                    <a:pt x="23938" y="0"/>
                    <a:pt x="53466" y="0"/>
                  </a:cubicBezTo>
                  <a:close/>
                </a:path>
              </a:pathLst>
            </a:custGeom>
            <a:solidFill>
              <a:srgbClr val="CCEDFF"/>
            </a:solidFill>
          </p:spPr>
          <p:txBody>
            <a:bodyPr/>
            <a:lstStyle/>
            <a:p>
              <a:endParaRPr lang="en-GB"/>
            </a:p>
          </p:txBody>
        </p:sp>
        <p:sp>
          <p:nvSpPr>
            <p:cNvPr id="4" name="TextBox 4"/>
            <p:cNvSpPr txBox="1"/>
            <p:nvPr/>
          </p:nvSpPr>
          <p:spPr>
            <a:xfrm>
              <a:off x="-265200" y="-89206"/>
              <a:ext cx="2119366" cy="1776711"/>
            </a:xfrm>
            <a:prstGeom prst="rect">
              <a:avLst/>
            </a:prstGeom>
          </p:spPr>
          <p:txBody>
            <a:bodyPr lIns="50800" tIns="50800" rIns="50800" bIns="50800" rtlCol="0" anchor="ctr"/>
            <a:lstStyle/>
            <a:p>
              <a:pPr marL="518155" lvl="1" indent="-259078" algn="l">
                <a:lnSpc>
                  <a:spcPts val="5135"/>
                </a:lnSpc>
                <a:buFont typeface="Arial"/>
                <a:buChar char="•"/>
              </a:pPr>
              <a:r>
                <a:rPr lang="en-US" sz="2400">
                  <a:solidFill>
                    <a:srgbClr val="000000"/>
                  </a:solidFill>
                  <a:latin typeface="Canva Sans"/>
                  <a:ea typeface="Canva Sans"/>
                  <a:cs typeface="Canva Sans"/>
                  <a:sym typeface="Canva Sans"/>
                </a:rPr>
                <a:t>Key contacts</a:t>
              </a:r>
            </a:p>
            <a:p>
              <a:pPr marL="518155" lvl="1" indent="-259078">
                <a:lnSpc>
                  <a:spcPts val="5135"/>
                </a:lnSpc>
                <a:buFont typeface="Arial"/>
                <a:buChar char="•"/>
              </a:pPr>
              <a:r>
                <a:rPr lang="en-GB" sz="2800">
                  <a:cs typeface="Arial" panose="020B0604020202020204" pitchFamily="34" charset="0"/>
                </a:rPr>
                <a:t>How to support your child’s transition to KS4</a:t>
              </a:r>
              <a:endParaRPr lang="en-US" sz="2400">
                <a:solidFill>
                  <a:srgbClr val="000000"/>
                </a:solidFill>
                <a:ea typeface="Canva Sans"/>
                <a:cs typeface="Canva Sans"/>
                <a:sym typeface="Canva Sans"/>
              </a:endParaRPr>
            </a:p>
            <a:p>
              <a:pPr marL="518155" lvl="1" indent="-259078" algn="l">
                <a:lnSpc>
                  <a:spcPts val="5135"/>
                </a:lnSpc>
                <a:buFont typeface="Arial"/>
                <a:buChar char="•"/>
              </a:pPr>
              <a:r>
                <a:rPr lang="en-US" sz="2400">
                  <a:solidFill>
                    <a:srgbClr val="000000"/>
                  </a:solidFill>
                  <a:latin typeface="Canva Sans"/>
                  <a:ea typeface="Canva Sans"/>
                  <a:cs typeface="Canva Sans"/>
                  <a:sym typeface="Canva Sans"/>
                </a:rPr>
                <a:t>Securing and supporting success</a:t>
              </a:r>
            </a:p>
            <a:p>
              <a:pPr marL="518155" lvl="1" indent="-259078" algn="l">
                <a:lnSpc>
                  <a:spcPts val="5135"/>
                </a:lnSpc>
                <a:buFont typeface="Arial"/>
                <a:buChar char="•"/>
              </a:pPr>
              <a:r>
                <a:rPr lang="en-US" sz="2400">
                  <a:solidFill>
                    <a:srgbClr val="000000"/>
                  </a:solidFill>
                  <a:latin typeface="Canva Sans"/>
                  <a:ea typeface="Canva Sans"/>
                  <a:cs typeface="Canva Sans"/>
                  <a:sym typeface="Canva Sans"/>
                </a:rPr>
                <a:t>Key Dates</a:t>
              </a:r>
            </a:p>
            <a:p>
              <a:pPr marL="518155" lvl="1" indent="-259078" algn="l">
                <a:lnSpc>
                  <a:spcPts val="5135"/>
                </a:lnSpc>
                <a:buFont typeface="Arial"/>
                <a:buChar char="•"/>
              </a:pPr>
              <a:r>
                <a:rPr lang="en-US" sz="2400">
                  <a:solidFill>
                    <a:srgbClr val="000000"/>
                  </a:solidFill>
                  <a:latin typeface="Canva Sans"/>
                  <a:ea typeface="Canva Sans"/>
                  <a:cs typeface="Canva Sans"/>
                  <a:sym typeface="Canva Sans"/>
                </a:rPr>
                <a:t>Building effective study habits</a:t>
              </a:r>
            </a:p>
            <a:p>
              <a:pPr marL="518155" lvl="1" indent="-259078" algn="l">
                <a:lnSpc>
                  <a:spcPts val="5135"/>
                </a:lnSpc>
                <a:buFont typeface="Arial"/>
                <a:buChar char="•"/>
              </a:pPr>
              <a:r>
                <a:rPr lang="en-US" sz="2400">
                  <a:solidFill>
                    <a:srgbClr val="000000"/>
                  </a:solidFill>
                  <a:latin typeface="Canva Sans"/>
                  <a:ea typeface="Canva Sans"/>
                  <a:cs typeface="Canva Sans"/>
                  <a:sym typeface="Canva Sans"/>
                </a:rPr>
                <a:t>Methods of communication</a:t>
              </a:r>
            </a:p>
            <a:p>
              <a:pPr marL="259077" lvl="1" algn="l">
                <a:lnSpc>
                  <a:spcPts val="5135"/>
                </a:lnSpc>
              </a:pPr>
              <a:endParaRPr lang="en-US" sz="2399">
                <a:solidFill>
                  <a:srgbClr val="000000"/>
                </a:solidFill>
                <a:latin typeface="Canva Sans"/>
                <a:ea typeface="Canva Sans"/>
                <a:cs typeface="Canva Sans"/>
                <a:sym typeface="Canva Sans"/>
              </a:endParaRPr>
            </a:p>
          </p:txBody>
        </p:sp>
      </p:grpSp>
      <p:sp>
        <p:nvSpPr>
          <p:cNvPr id="5" name="Freeform 5"/>
          <p:cNvSpPr/>
          <p:nvPr/>
        </p:nvSpPr>
        <p:spPr>
          <a:xfrm>
            <a:off x="60724" y="6898853"/>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sp>
        <p:nvSpPr>
          <p:cNvPr id="6" name="TextBox 6"/>
          <p:cNvSpPr txBox="1"/>
          <p:nvPr/>
        </p:nvSpPr>
        <p:spPr>
          <a:xfrm>
            <a:off x="1676400" y="397674"/>
            <a:ext cx="7208024" cy="644472"/>
          </a:xfrm>
          <a:prstGeom prst="rect">
            <a:avLst/>
          </a:prstGeom>
        </p:spPr>
        <p:txBody>
          <a:bodyPr wrap="square" lIns="0" tIns="0" rIns="0" bIns="0" rtlCol="0" anchor="t">
            <a:spAutoFit/>
          </a:bodyPr>
          <a:lstStyle/>
          <a:p>
            <a:pPr algn="ctr">
              <a:lnSpc>
                <a:spcPts val="4759"/>
              </a:lnSpc>
              <a:spcBef>
                <a:spcPct val="0"/>
              </a:spcBef>
            </a:pPr>
            <a:r>
              <a:rPr lang="en-US" sz="5400" b="1">
                <a:solidFill>
                  <a:srgbClr val="004AAD"/>
                </a:solidFill>
                <a:latin typeface="Telegraf Bold"/>
                <a:ea typeface="Telegraf Bold"/>
                <a:cs typeface="Telegraf Bold"/>
                <a:sym typeface="Telegraf Bold"/>
              </a:rPr>
              <a:t>Aims of the evening</a:t>
            </a:r>
          </a:p>
        </p:txBody>
      </p:sp>
      <p:cxnSp>
        <p:nvCxnSpPr>
          <p:cNvPr id="8" name="Straight Connector 7">
            <a:extLst>
              <a:ext uri="{FF2B5EF4-FFF2-40B4-BE49-F238E27FC236}">
                <a16:creationId xmlns:a16="http://schemas.microsoft.com/office/drawing/2014/main" id="{5F39A4AF-0E78-16DB-BFAD-4675426C4F9D}"/>
              </a:ext>
            </a:extLst>
          </p:cNvPr>
          <p:cNvCxnSpPr/>
          <p:nvPr/>
        </p:nvCxnSpPr>
        <p:spPr>
          <a:xfrm>
            <a:off x="0" y="13716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E304309-2E92-2D20-F03A-1185D34548D7}"/>
              </a:ext>
            </a:extLst>
          </p:cNvPr>
          <p:cNvPicPr>
            <a:picLocks noChangeAspect="1"/>
          </p:cNvPicPr>
          <p:nvPr/>
        </p:nvPicPr>
        <p:blipFill>
          <a:blip r:embed="rId4"/>
          <a:stretch>
            <a:fillRect/>
          </a:stretch>
        </p:blipFill>
        <p:spPr>
          <a:xfrm>
            <a:off x="8622323" y="878023"/>
            <a:ext cx="2350477" cy="23504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15425" y="1104053"/>
            <a:ext cx="1798641" cy="2067597"/>
          </a:xfrm>
          <a:custGeom>
            <a:avLst/>
            <a:gdLst/>
            <a:ahLst/>
            <a:cxnLst/>
            <a:rect l="l" t="t" r="r" b="b"/>
            <a:pathLst>
              <a:path w="1798641" h="2067597">
                <a:moveTo>
                  <a:pt x="0" y="0"/>
                </a:moveTo>
                <a:lnTo>
                  <a:pt x="1798642" y="0"/>
                </a:lnTo>
                <a:lnTo>
                  <a:pt x="1798642" y="2067597"/>
                </a:lnTo>
                <a:lnTo>
                  <a:pt x="0" y="2067597"/>
                </a:lnTo>
                <a:lnTo>
                  <a:pt x="0" y="0"/>
                </a:lnTo>
                <a:close/>
              </a:path>
            </a:pathLst>
          </a:custGeom>
          <a:blipFill>
            <a:blip r:embed="rId3"/>
            <a:stretch>
              <a:fillRect/>
            </a:stretch>
          </a:blipFill>
        </p:spPr>
        <p:txBody>
          <a:bodyPr/>
          <a:lstStyle/>
          <a:p>
            <a:endParaRPr lang="en-GB"/>
          </a:p>
        </p:txBody>
      </p:sp>
      <p:sp>
        <p:nvSpPr>
          <p:cNvPr id="3" name="Freeform 3"/>
          <p:cNvSpPr/>
          <p:nvPr/>
        </p:nvSpPr>
        <p:spPr>
          <a:xfrm>
            <a:off x="1323702" y="1546297"/>
            <a:ext cx="1693309" cy="1946514"/>
          </a:xfrm>
          <a:custGeom>
            <a:avLst/>
            <a:gdLst/>
            <a:ahLst/>
            <a:cxnLst/>
            <a:rect l="l" t="t" r="r" b="b"/>
            <a:pathLst>
              <a:path w="1693309" h="1946514">
                <a:moveTo>
                  <a:pt x="0" y="0"/>
                </a:moveTo>
                <a:lnTo>
                  <a:pt x="1693309" y="0"/>
                </a:lnTo>
                <a:lnTo>
                  <a:pt x="1693309" y="1946514"/>
                </a:lnTo>
                <a:lnTo>
                  <a:pt x="0" y="1946514"/>
                </a:lnTo>
                <a:lnTo>
                  <a:pt x="0" y="0"/>
                </a:lnTo>
                <a:close/>
              </a:path>
            </a:pathLst>
          </a:custGeom>
          <a:blipFill>
            <a:blip r:embed="rId4"/>
            <a:stretch>
              <a:fillRect/>
            </a:stretch>
          </a:blipFill>
        </p:spPr>
        <p:txBody>
          <a:bodyPr/>
          <a:lstStyle/>
          <a:p>
            <a:endParaRPr lang="en-GB"/>
          </a:p>
        </p:txBody>
      </p:sp>
      <p:sp>
        <p:nvSpPr>
          <p:cNvPr id="4" name="Freeform 4"/>
          <p:cNvSpPr/>
          <p:nvPr/>
        </p:nvSpPr>
        <p:spPr>
          <a:xfrm>
            <a:off x="8318741" y="1429670"/>
            <a:ext cx="1693309" cy="1946514"/>
          </a:xfrm>
          <a:custGeom>
            <a:avLst/>
            <a:gdLst/>
            <a:ahLst/>
            <a:cxnLst/>
            <a:rect l="l" t="t" r="r" b="b"/>
            <a:pathLst>
              <a:path w="1693309" h="1946514">
                <a:moveTo>
                  <a:pt x="0" y="0"/>
                </a:moveTo>
                <a:lnTo>
                  <a:pt x="1693309" y="0"/>
                </a:lnTo>
                <a:lnTo>
                  <a:pt x="1693309" y="1946514"/>
                </a:lnTo>
                <a:lnTo>
                  <a:pt x="0" y="1946514"/>
                </a:lnTo>
                <a:lnTo>
                  <a:pt x="0" y="0"/>
                </a:lnTo>
                <a:close/>
              </a:path>
            </a:pathLst>
          </a:custGeom>
          <a:blipFill>
            <a:blip r:embed="rId5"/>
            <a:stretch>
              <a:fillRect/>
            </a:stretch>
          </a:blipFill>
        </p:spPr>
        <p:txBody>
          <a:bodyPr/>
          <a:lstStyle/>
          <a:p>
            <a:endParaRPr lang="en-GB"/>
          </a:p>
        </p:txBody>
      </p:sp>
      <p:sp>
        <p:nvSpPr>
          <p:cNvPr id="5" name="Freeform 5"/>
          <p:cNvSpPr/>
          <p:nvPr/>
        </p:nvSpPr>
        <p:spPr>
          <a:xfrm>
            <a:off x="3697842" y="4476532"/>
            <a:ext cx="1633846" cy="1916333"/>
          </a:xfrm>
          <a:custGeom>
            <a:avLst/>
            <a:gdLst/>
            <a:ahLst/>
            <a:cxnLst/>
            <a:rect l="l" t="t" r="r" b="b"/>
            <a:pathLst>
              <a:path w="1633846" h="1916333">
                <a:moveTo>
                  <a:pt x="0" y="0"/>
                </a:moveTo>
                <a:lnTo>
                  <a:pt x="1633846" y="0"/>
                </a:lnTo>
                <a:lnTo>
                  <a:pt x="1633846" y="1916333"/>
                </a:lnTo>
                <a:lnTo>
                  <a:pt x="0" y="1916333"/>
                </a:lnTo>
                <a:lnTo>
                  <a:pt x="0" y="0"/>
                </a:lnTo>
                <a:close/>
              </a:path>
            </a:pathLst>
          </a:custGeom>
          <a:blipFill>
            <a:blip r:embed="rId6"/>
            <a:stretch>
              <a:fillRect/>
            </a:stretch>
          </a:blipFill>
        </p:spPr>
        <p:txBody>
          <a:bodyPr/>
          <a:lstStyle/>
          <a:p>
            <a:endParaRPr lang="en-GB"/>
          </a:p>
        </p:txBody>
      </p:sp>
      <p:sp>
        <p:nvSpPr>
          <p:cNvPr id="6" name="TextBox 6"/>
          <p:cNvSpPr txBox="1"/>
          <p:nvPr/>
        </p:nvSpPr>
        <p:spPr>
          <a:xfrm>
            <a:off x="411404" y="226167"/>
            <a:ext cx="10363200" cy="578492"/>
          </a:xfrm>
          <a:prstGeom prst="rect">
            <a:avLst/>
          </a:prstGeom>
        </p:spPr>
        <p:txBody>
          <a:bodyPr wrap="square" lIns="0" tIns="0" rIns="0" bIns="0" rtlCol="0" anchor="t">
            <a:spAutoFit/>
          </a:bodyPr>
          <a:lstStyle/>
          <a:p>
            <a:pPr algn="ctr">
              <a:lnSpc>
                <a:spcPts val="4479"/>
              </a:lnSpc>
              <a:spcBef>
                <a:spcPct val="0"/>
              </a:spcBef>
            </a:pPr>
            <a:r>
              <a:rPr lang="en-US" sz="4400" b="1">
                <a:solidFill>
                  <a:srgbClr val="004AAD"/>
                </a:solidFill>
                <a:latin typeface="Canva Sans Bold"/>
                <a:ea typeface="Canva Sans Bold"/>
                <a:cs typeface="Canva Sans Bold"/>
                <a:sym typeface="Canva Sans Bold"/>
              </a:rPr>
              <a:t>Senior Team Structure &amp; Key Staff</a:t>
            </a:r>
          </a:p>
        </p:txBody>
      </p:sp>
      <p:sp>
        <p:nvSpPr>
          <p:cNvPr id="7" name="TextBox 7"/>
          <p:cNvSpPr txBox="1"/>
          <p:nvPr/>
        </p:nvSpPr>
        <p:spPr>
          <a:xfrm>
            <a:off x="4580423" y="3232793"/>
            <a:ext cx="1899451" cy="335476"/>
          </a:xfrm>
          <a:prstGeom prst="rect">
            <a:avLst/>
          </a:prstGeom>
        </p:spPr>
        <p:txBody>
          <a:bodyPr wrap="square" lIns="0" tIns="0" rIns="0" bIns="0" rtlCol="0" anchor="t">
            <a:spAutoFit/>
          </a:bodyPr>
          <a:lstStyle/>
          <a:p>
            <a:pPr algn="ctr">
              <a:lnSpc>
                <a:spcPts val="2799"/>
              </a:lnSpc>
              <a:spcBef>
                <a:spcPct val="0"/>
              </a:spcBef>
            </a:pPr>
            <a:r>
              <a:rPr lang="en-US" sz="1999" b="1">
                <a:solidFill>
                  <a:srgbClr val="004AAD"/>
                </a:solidFill>
                <a:latin typeface="Canva Sans Bold"/>
                <a:ea typeface="Canva Sans Bold"/>
                <a:cs typeface="Canva Sans Bold"/>
                <a:sym typeface="Canva Sans Bold"/>
              </a:rPr>
              <a:t>Mrs Marshall</a:t>
            </a:r>
          </a:p>
        </p:txBody>
      </p:sp>
      <p:sp>
        <p:nvSpPr>
          <p:cNvPr id="8" name="TextBox 8"/>
          <p:cNvSpPr txBox="1"/>
          <p:nvPr/>
        </p:nvSpPr>
        <p:spPr>
          <a:xfrm>
            <a:off x="1612456" y="3431981"/>
            <a:ext cx="1172369" cy="339726"/>
          </a:xfrm>
          <a:prstGeom prst="rect">
            <a:avLst/>
          </a:prstGeom>
        </p:spPr>
        <p:txBody>
          <a:bodyPr lIns="0" tIns="0" rIns="0" bIns="0" rtlCol="0" anchor="t">
            <a:spAutoFit/>
          </a:bodyPr>
          <a:lstStyle/>
          <a:p>
            <a:pPr algn="ctr">
              <a:lnSpc>
                <a:spcPts val="2799"/>
              </a:lnSpc>
              <a:spcBef>
                <a:spcPct val="0"/>
              </a:spcBef>
            </a:pPr>
            <a:r>
              <a:rPr lang="en-US" sz="1999" b="1">
                <a:solidFill>
                  <a:srgbClr val="004AAD"/>
                </a:solidFill>
                <a:latin typeface="Canva Sans Bold"/>
                <a:ea typeface="Canva Sans Bold"/>
                <a:cs typeface="Canva Sans Bold"/>
                <a:sym typeface="Canva Sans Bold"/>
              </a:rPr>
              <a:t>Mrs Frost</a:t>
            </a:r>
          </a:p>
        </p:txBody>
      </p:sp>
      <p:sp>
        <p:nvSpPr>
          <p:cNvPr id="9" name="TextBox 9"/>
          <p:cNvSpPr txBox="1"/>
          <p:nvPr/>
        </p:nvSpPr>
        <p:spPr>
          <a:xfrm>
            <a:off x="8446806" y="3349682"/>
            <a:ext cx="1521498" cy="335476"/>
          </a:xfrm>
          <a:prstGeom prst="rect">
            <a:avLst/>
          </a:prstGeom>
        </p:spPr>
        <p:txBody>
          <a:bodyPr wrap="square" lIns="0" tIns="0" rIns="0" bIns="0" rtlCol="0" anchor="t">
            <a:spAutoFit/>
          </a:bodyPr>
          <a:lstStyle/>
          <a:p>
            <a:pPr algn="ctr">
              <a:lnSpc>
                <a:spcPts val="2799"/>
              </a:lnSpc>
              <a:spcBef>
                <a:spcPct val="0"/>
              </a:spcBef>
            </a:pPr>
            <a:r>
              <a:rPr lang="en-US" sz="1999" b="1">
                <a:solidFill>
                  <a:srgbClr val="004AAD"/>
                </a:solidFill>
                <a:latin typeface="Canva Sans Bold"/>
                <a:ea typeface="Canva Sans Bold"/>
                <a:cs typeface="Canva Sans Bold"/>
                <a:sym typeface="Canva Sans Bold"/>
              </a:rPr>
              <a:t>Dr Parrott</a:t>
            </a:r>
          </a:p>
        </p:txBody>
      </p:sp>
      <p:sp>
        <p:nvSpPr>
          <p:cNvPr id="10" name="Freeform 10"/>
          <p:cNvSpPr/>
          <p:nvPr/>
        </p:nvSpPr>
        <p:spPr>
          <a:xfrm>
            <a:off x="-22319" y="7049382"/>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7"/>
            <a:stretch>
              <a:fillRect/>
            </a:stretch>
          </a:blipFill>
        </p:spPr>
        <p:txBody>
          <a:bodyPr/>
          <a:lstStyle/>
          <a:p>
            <a:endParaRPr lang="en-GB"/>
          </a:p>
        </p:txBody>
      </p:sp>
      <p:sp>
        <p:nvSpPr>
          <p:cNvPr id="11" name="TextBox 11"/>
          <p:cNvSpPr txBox="1"/>
          <p:nvPr/>
        </p:nvSpPr>
        <p:spPr>
          <a:xfrm>
            <a:off x="3678585" y="6326020"/>
            <a:ext cx="1716831" cy="341088"/>
          </a:xfrm>
          <a:prstGeom prst="rect">
            <a:avLst/>
          </a:prstGeom>
        </p:spPr>
        <p:txBody>
          <a:bodyPr wrap="square" lIns="0" tIns="0" rIns="0" bIns="0" rtlCol="0" anchor="t">
            <a:spAutoFit/>
          </a:bodyPr>
          <a:lstStyle/>
          <a:p>
            <a:pPr algn="ctr">
              <a:lnSpc>
                <a:spcPts val="2799"/>
              </a:lnSpc>
              <a:spcBef>
                <a:spcPct val="0"/>
              </a:spcBef>
            </a:pPr>
            <a:r>
              <a:rPr lang="en-US" sz="1999" b="1">
                <a:solidFill>
                  <a:srgbClr val="004AAD"/>
                </a:solidFill>
                <a:latin typeface="Canva Sans Bold"/>
                <a:ea typeface="Canva Sans Bold"/>
                <a:cs typeface="Canva Sans Bold"/>
                <a:sym typeface="Canva Sans Bold"/>
              </a:rPr>
              <a:t>Mrs Daniels</a:t>
            </a:r>
          </a:p>
        </p:txBody>
      </p:sp>
      <p:sp>
        <p:nvSpPr>
          <p:cNvPr id="12" name="TextBox 12"/>
          <p:cNvSpPr txBox="1"/>
          <p:nvPr/>
        </p:nvSpPr>
        <p:spPr>
          <a:xfrm>
            <a:off x="870501" y="3782713"/>
            <a:ext cx="2700050" cy="652294"/>
          </a:xfrm>
          <a:prstGeom prst="rect">
            <a:avLst/>
          </a:prstGeom>
        </p:spPr>
        <p:txBody>
          <a:bodyPr wrap="square" lIns="0" tIns="0" rIns="0" bIns="0" rtlCol="0" anchor="t">
            <a:spAutoFit/>
          </a:bodyPr>
          <a:lstStyle/>
          <a:p>
            <a:pPr algn="ctr">
              <a:lnSpc>
                <a:spcPts val="2724"/>
              </a:lnSpc>
            </a:pPr>
            <a:r>
              <a:rPr lang="en-US" sz="1400">
                <a:solidFill>
                  <a:srgbClr val="004AAD"/>
                </a:solidFill>
                <a:latin typeface="Canva Sans"/>
                <a:ea typeface="Canva Sans"/>
                <a:cs typeface="Canva Sans"/>
                <a:sym typeface="Canva Sans"/>
              </a:rPr>
              <a:t>Associate Principal</a:t>
            </a:r>
          </a:p>
          <a:p>
            <a:pPr algn="ctr">
              <a:lnSpc>
                <a:spcPts val="2724"/>
              </a:lnSpc>
              <a:spcBef>
                <a:spcPct val="0"/>
              </a:spcBef>
            </a:pPr>
            <a:r>
              <a:rPr lang="en-US" sz="1400">
                <a:solidFill>
                  <a:srgbClr val="004AAD"/>
                </a:solidFill>
                <a:latin typeface="Canva Sans"/>
                <a:ea typeface="Canva Sans"/>
                <a:cs typeface="Canva Sans"/>
                <a:sym typeface="Canva Sans"/>
              </a:rPr>
              <a:t>Overall Pastoral Lead</a:t>
            </a:r>
          </a:p>
        </p:txBody>
      </p:sp>
      <p:sp>
        <p:nvSpPr>
          <p:cNvPr id="13" name="TextBox 13"/>
          <p:cNvSpPr txBox="1"/>
          <p:nvPr/>
        </p:nvSpPr>
        <p:spPr>
          <a:xfrm>
            <a:off x="4057941" y="3601163"/>
            <a:ext cx="3070126" cy="341088"/>
          </a:xfrm>
          <a:prstGeom prst="rect">
            <a:avLst/>
          </a:prstGeom>
        </p:spPr>
        <p:txBody>
          <a:bodyPr lIns="0" tIns="0" rIns="0" bIns="0" rtlCol="0" anchor="t">
            <a:spAutoFit/>
          </a:bodyPr>
          <a:lstStyle/>
          <a:p>
            <a:pPr algn="ctr">
              <a:lnSpc>
                <a:spcPts val="2724"/>
              </a:lnSpc>
              <a:spcBef>
                <a:spcPct val="0"/>
              </a:spcBef>
            </a:pPr>
            <a:r>
              <a:rPr lang="en-US" sz="1946">
                <a:solidFill>
                  <a:srgbClr val="004AAD"/>
                </a:solidFill>
                <a:latin typeface="Canva Sans"/>
                <a:ea typeface="Canva Sans"/>
                <a:cs typeface="Canva Sans"/>
                <a:sym typeface="Canva Sans"/>
              </a:rPr>
              <a:t>CEO &amp; Executive Principal</a:t>
            </a:r>
          </a:p>
        </p:txBody>
      </p:sp>
      <p:sp>
        <p:nvSpPr>
          <p:cNvPr id="14" name="TextBox 14"/>
          <p:cNvSpPr txBox="1"/>
          <p:nvPr/>
        </p:nvSpPr>
        <p:spPr>
          <a:xfrm>
            <a:off x="7932494" y="3589810"/>
            <a:ext cx="2550121" cy="683988"/>
          </a:xfrm>
          <a:prstGeom prst="rect">
            <a:avLst/>
          </a:prstGeom>
        </p:spPr>
        <p:txBody>
          <a:bodyPr wrap="square" lIns="0" tIns="0" rIns="0" bIns="0" rtlCol="0" anchor="t">
            <a:spAutoFit/>
          </a:bodyPr>
          <a:lstStyle/>
          <a:p>
            <a:pPr algn="ctr">
              <a:lnSpc>
                <a:spcPts val="2724"/>
              </a:lnSpc>
            </a:pPr>
            <a:r>
              <a:rPr lang="en-US" sz="1600">
                <a:solidFill>
                  <a:srgbClr val="004AAD"/>
                </a:solidFill>
                <a:latin typeface="Canva Sans"/>
                <a:ea typeface="Canva Sans"/>
                <a:cs typeface="Canva Sans"/>
                <a:sym typeface="Canva Sans"/>
              </a:rPr>
              <a:t>Associate Principal</a:t>
            </a:r>
          </a:p>
          <a:p>
            <a:pPr algn="ctr">
              <a:lnSpc>
                <a:spcPts val="2724"/>
              </a:lnSpc>
              <a:spcBef>
                <a:spcPct val="0"/>
              </a:spcBef>
            </a:pPr>
            <a:r>
              <a:rPr lang="en-US" sz="1600">
                <a:solidFill>
                  <a:srgbClr val="004AAD"/>
                </a:solidFill>
                <a:latin typeface="Canva Sans"/>
                <a:ea typeface="Canva Sans"/>
                <a:cs typeface="Canva Sans"/>
                <a:sym typeface="Canva Sans"/>
              </a:rPr>
              <a:t>Curriculum &amp; Data</a:t>
            </a:r>
          </a:p>
        </p:txBody>
      </p:sp>
      <p:sp>
        <p:nvSpPr>
          <p:cNvPr id="15" name="TextBox 15"/>
          <p:cNvSpPr txBox="1"/>
          <p:nvPr/>
        </p:nvSpPr>
        <p:spPr>
          <a:xfrm>
            <a:off x="3323738" y="6625173"/>
            <a:ext cx="2639588" cy="312714"/>
          </a:xfrm>
          <a:prstGeom prst="rect">
            <a:avLst/>
          </a:prstGeom>
        </p:spPr>
        <p:txBody>
          <a:bodyPr wrap="square" lIns="0" tIns="0" rIns="0" bIns="0" rtlCol="0" anchor="t">
            <a:spAutoFit/>
          </a:bodyPr>
          <a:lstStyle/>
          <a:p>
            <a:pPr algn="ctr">
              <a:lnSpc>
                <a:spcPts val="2724"/>
              </a:lnSpc>
              <a:spcBef>
                <a:spcPct val="0"/>
              </a:spcBef>
            </a:pPr>
            <a:r>
              <a:rPr lang="en-US" sz="1600">
                <a:solidFill>
                  <a:srgbClr val="004AAD"/>
                </a:solidFill>
                <a:latin typeface="Canva Sans"/>
                <a:ea typeface="Canva Sans"/>
                <a:cs typeface="Canva Sans"/>
                <a:sym typeface="Canva Sans"/>
              </a:rPr>
              <a:t>DSL , Head of Yr 10 &amp; 11  </a:t>
            </a:r>
          </a:p>
        </p:txBody>
      </p:sp>
      <p:cxnSp>
        <p:nvCxnSpPr>
          <p:cNvPr id="16" name="Straight Connector 15">
            <a:extLst>
              <a:ext uri="{FF2B5EF4-FFF2-40B4-BE49-F238E27FC236}">
                <a16:creationId xmlns:a16="http://schemas.microsoft.com/office/drawing/2014/main" id="{B7DA37FF-3114-8B06-A285-88FE6AF69B0A}"/>
              </a:ext>
            </a:extLst>
          </p:cNvPr>
          <p:cNvCxnSpPr/>
          <p:nvPr/>
        </p:nvCxnSpPr>
        <p:spPr>
          <a:xfrm>
            <a:off x="0" y="9144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9" name="TextBox 9">
            <a:extLst>
              <a:ext uri="{FF2B5EF4-FFF2-40B4-BE49-F238E27FC236}">
                <a16:creationId xmlns:a16="http://schemas.microsoft.com/office/drawing/2014/main" id="{78244DE3-F9B2-7C6B-EE24-C0A4C5412732}"/>
              </a:ext>
            </a:extLst>
          </p:cNvPr>
          <p:cNvSpPr txBox="1"/>
          <p:nvPr/>
        </p:nvSpPr>
        <p:spPr>
          <a:xfrm>
            <a:off x="603313" y="6224804"/>
            <a:ext cx="1797378" cy="335476"/>
          </a:xfrm>
          <a:prstGeom prst="rect">
            <a:avLst/>
          </a:prstGeom>
        </p:spPr>
        <p:txBody>
          <a:bodyPr wrap="square" lIns="0" tIns="0" rIns="0" bIns="0" rtlCol="0" anchor="t">
            <a:spAutoFit/>
          </a:bodyPr>
          <a:lstStyle/>
          <a:p>
            <a:pPr algn="ctr">
              <a:lnSpc>
                <a:spcPts val="2799"/>
              </a:lnSpc>
              <a:spcBef>
                <a:spcPct val="0"/>
              </a:spcBef>
            </a:pPr>
            <a:r>
              <a:rPr lang="en-US" sz="1999" b="1" err="1">
                <a:solidFill>
                  <a:srgbClr val="004AAD"/>
                </a:solidFill>
                <a:latin typeface="Canva Sans Bold"/>
                <a:ea typeface="Canva Sans Bold"/>
                <a:cs typeface="Canva Sans Bold"/>
                <a:sym typeface="Canva Sans Bold"/>
              </a:rPr>
              <a:t>Mr</a:t>
            </a:r>
            <a:r>
              <a:rPr lang="en-US" sz="1999" b="1">
                <a:solidFill>
                  <a:srgbClr val="004AAD"/>
                </a:solidFill>
                <a:latin typeface="Canva Sans Bold"/>
                <a:ea typeface="Canva Sans Bold"/>
                <a:cs typeface="Canva Sans Bold"/>
                <a:sym typeface="Canva Sans Bold"/>
              </a:rPr>
              <a:t> Snow</a:t>
            </a:r>
          </a:p>
        </p:txBody>
      </p:sp>
      <p:pic>
        <p:nvPicPr>
          <p:cNvPr id="21" name="Picture 20" descr="A person smiling at the camera&#10;&#10;AI-generated content may be incorrect.">
            <a:extLst>
              <a:ext uri="{FF2B5EF4-FFF2-40B4-BE49-F238E27FC236}">
                <a16:creationId xmlns:a16="http://schemas.microsoft.com/office/drawing/2014/main" id="{DA748B8F-32D2-D8A8-28A5-EA59B29763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9874" y="4522615"/>
            <a:ext cx="1351509" cy="1721063"/>
          </a:xfrm>
          <a:prstGeom prst="rect">
            <a:avLst/>
          </a:prstGeom>
          <a:ln w="28575">
            <a:solidFill>
              <a:schemeClr val="tx1"/>
            </a:solidFill>
          </a:ln>
        </p:spPr>
      </p:pic>
      <p:sp>
        <p:nvSpPr>
          <p:cNvPr id="22" name="TextBox 15">
            <a:extLst>
              <a:ext uri="{FF2B5EF4-FFF2-40B4-BE49-F238E27FC236}">
                <a16:creationId xmlns:a16="http://schemas.microsoft.com/office/drawing/2014/main" id="{C80448AC-877F-2E0C-18ED-CE56D177305A}"/>
              </a:ext>
            </a:extLst>
          </p:cNvPr>
          <p:cNvSpPr txBox="1"/>
          <p:nvPr/>
        </p:nvSpPr>
        <p:spPr>
          <a:xfrm>
            <a:off x="470039" y="6553049"/>
            <a:ext cx="1989287" cy="312714"/>
          </a:xfrm>
          <a:prstGeom prst="rect">
            <a:avLst/>
          </a:prstGeom>
        </p:spPr>
        <p:txBody>
          <a:bodyPr wrap="square" lIns="0" tIns="0" rIns="0" bIns="0" rtlCol="0" anchor="t">
            <a:spAutoFit/>
          </a:bodyPr>
          <a:lstStyle/>
          <a:p>
            <a:pPr algn="ctr">
              <a:lnSpc>
                <a:spcPts val="2724"/>
              </a:lnSpc>
              <a:spcBef>
                <a:spcPct val="0"/>
              </a:spcBef>
            </a:pPr>
            <a:r>
              <a:rPr lang="en-US" sz="1600">
                <a:solidFill>
                  <a:srgbClr val="004AAD"/>
                </a:solidFill>
                <a:latin typeface="Canva Sans"/>
                <a:ea typeface="Canva Sans"/>
                <a:cs typeface="Canva Sans"/>
                <a:sym typeface="Canva Sans"/>
              </a:rPr>
              <a:t>Head of Year 8 &amp; 9</a:t>
            </a:r>
          </a:p>
        </p:txBody>
      </p:sp>
      <p:sp>
        <p:nvSpPr>
          <p:cNvPr id="23" name="TextBox 11">
            <a:extLst>
              <a:ext uri="{FF2B5EF4-FFF2-40B4-BE49-F238E27FC236}">
                <a16:creationId xmlns:a16="http://schemas.microsoft.com/office/drawing/2014/main" id="{25FF9323-D0D8-8157-0C1B-D5EE3E3DC831}"/>
              </a:ext>
            </a:extLst>
          </p:cNvPr>
          <p:cNvSpPr txBox="1"/>
          <p:nvPr/>
        </p:nvSpPr>
        <p:spPr>
          <a:xfrm>
            <a:off x="8785930" y="6211961"/>
            <a:ext cx="1716831" cy="341088"/>
          </a:xfrm>
          <a:prstGeom prst="rect">
            <a:avLst/>
          </a:prstGeom>
        </p:spPr>
        <p:txBody>
          <a:bodyPr wrap="square" lIns="0" tIns="0" rIns="0" bIns="0" rtlCol="0" anchor="t">
            <a:spAutoFit/>
          </a:bodyPr>
          <a:lstStyle/>
          <a:p>
            <a:pPr algn="ctr">
              <a:lnSpc>
                <a:spcPts val="2799"/>
              </a:lnSpc>
              <a:spcBef>
                <a:spcPct val="0"/>
              </a:spcBef>
            </a:pPr>
            <a:r>
              <a:rPr lang="en-US" sz="1999" b="1">
                <a:solidFill>
                  <a:srgbClr val="004AAD"/>
                </a:solidFill>
                <a:latin typeface="Canva Sans Bold"/>
                <a:ea typeface="Canva Sans Bold"/>
                <a:cs typeface="Canva Sans Bold"/>
                <a:sym typeface="Canva Sans Bold"/>
              </a:rPr>
              <a:t>Mr </a:t>
            </a:r>
            <a:r>
              <a:rPr lang="en-US" sz="1999" b="1" err="1">
                <a:solidFill>
                  <a:srgbClr val="004AAD"/>
                </a:solidFill>
                <a:latin typeface="Canva Sans Bold"/>
                <a:ea typeface="Canva Sans Bold"/>
                <a:cs typeface="Canva Sans Bold"/>
                <a:sym typeface="Canva Sans Bold"/>
              </a:rPr>
              <a:t>Kidby</a:t>
            </a:r>
            <a:endParaRPr lang="en-US" sz="1999" b="1">
              <a:solidFill>
                <a:srgbClr val="004AAD"/>
              </a:solidFill>
              <a:latin typeface="Canva Sans Bold"/>
              <a:ea typeface="Canva Sans Bold"/>
              <a:cs typeface="Canva Sans Bold"/>
              <a:sym typeface="Canva Sans Bold"/>
            </a:endParaRPr>
          </a:p>
        </p:txBody>
      </p:sp>
      <p:sp>
        <p:nvSpPr>
          <p:cNvPr id="24" name="TextBox 15">
            <a:extLst>
              <a:ext uri="{FF2B5EF4-FFF2-40B4-BE49-F238E27FC236}">
                <a16:creationId xmlns:a16="http://schemas.microsoft.com/office/drawing/2014/main" id="{D03DA194-6C0F-2091-B082-9A618C2EF3D3}"/>
              </a:ext>
            </a:extLst>
          </p:cNvPr>
          <p:cNvSpPr txBox="1"/>
          <p:nvPr/>
        </p:nvSpPr>
        <p:spPr>
          <a:xfrm>
            <a:off x="6051754" y="6507796"/>
            <a:ext cx="2231138" cy="658963"/>
          </a:xfrm>
          <a:prstGeom prst="rect">
            <a:avLst/>
          </a:prstGeom>
        </p:spPr>
        <p:txBody>
          <a:bodyPr wrap="square" lIns="0" tIns="0" rIns="0" bIns="0" rtlCol="0" anchor="t">
            <a:spAutoFit/>
          </a:bodyPr>
          <a:lstStyle/>
          <a:p>
            <a:pPr algn="ctr">
              <a:lnSpc>
                <a:spcPts val="2724"/>
              </a:lnSpc>
              <a:spcBef>
                <a:spcPct val="0"/>
              </a:spcBef>
            </a:pPr>
            <a:r>
              <a:rPr lang="en-US" sz="1600">
                <a:solidFill>
                  <a:srgbClr val="004AAD"/>
                </a:solidFill>
                <a:latin typeface="Canva Sans"/>
                <a:ea typeface="Canva Sans"/>
                <a:cs typeface="Canva Sans"/>
                <a:sym typeface="Canva Sans"/>
              </a:rPr>
              <a:t>Pastoral Assistant </a:t>
            </a:r>
          </a:p>
          <a:p>
            <a:pPr algn="ctr">
              <a:lnSpc>
                <a:spcPts val="2724"/>
              </a:lnSpc>
              <a:spcBef>
                <a:spcPct val="0"/>
              </a:spcBef>
            </a:pPr>
            <a:r>
              <a:rPr lang="en-US" sz="1600">
                <a:solidFill>
                  <a:srgbClr val="004AAD"/>
                </a:solidFill>
                <a:latin typeface="Canva Sans"/>
                <a:ea typeface="Canva Sans"/>
                <a:cs typeface="Canva Sans"/>
                <a:sym typeface="Canva Sans"/>
              </a:rPr>
              <a:t>Yr 9, 10, 11</a:t>
            </a:r>
          </a:p>
        </p:txBody>
      </p:sp>
      <p:pic>
        <p:nvPicPr>
          <p:cNvPr id="17" name="Picture 16">
            <a:extLst>
              <a:ext uri="{FF2B5EF4-FFF2-40B4-BE49-F238E27FC236}">
                <a16:creationId xmlns:a16="http://schemas.microsoft.com/office/drawing/2014/main" id="{557A959A-A8A2-A785-429E-5DA3FC67FD3B}"/>
              </a:ext>
            </a:extLst>
          </p:cNvPr>
          <p:cNvPicPr>
            <a:picLocks noChangeAspect="1"/>
          </p:cNvPicPr>
          <p:nvPr/>
        </p:nvPicPr>
        <p:blipFill>
          <a:blip r:embed="rId9"/>
          <a:srcRect b="19002"/>
          <a:stretch>
            <a:fillRect/>
          </a:stretch>
        </p:blipFill>
        <p:spPr>
          <a:xfrm>
            <a:off x="8783540" y="4482809"/>
            <a:ext cx="1719221" cy="1664118"/>
          </a:xfrm>
          <a:prstGeom prst="rect">
            <a:avLst/>
          </a:prstGeom>
        </p:spPr>
      </p:pic>
      <p:sp>
        <p:nvSpPr>
          <p:cNvPr id="20" name="TextBox 11">
            <a:extLst>
              <a:ext uri="{FF2B5EF4-FFF2-40B4-BE49-F238E27FC236}">
                <a16:creationId xmlns:a16="http://schemas.microsoft.com/office/drawing/2014/main" id="{5C96F46F-0BE6-12A9-4400-23774D721974}"/>
              </a:ext>
            </a:extLst>
          </p:cNvPr>
          <p:cNvSpPr txBox="1"/>
          <p:nvPr/>
        </p:nvSpPr>
        <p:spPr>
          <a:xfrm>
            <a:off x="6318173" y="6243678"/>
            <a:ext cx="1716831" cy="341088"/>
          </a:xfrm>
          <a:prstGeom prst="rect">
            <a:avLst/>
          </a:prstGeom>
        </p:spPr>
        <p:txBody>
          <a:bodyPr wrap="square" lIns="0" tIns="0" rIns="0" bIns="0" rtlCol="0" anchor="t">
            <a:spAutoFit/>
          </a:bodyPr>
          <a:lstStyle/>
          <a:p>
            <a:pPr algn="ctr">
              <a:lnSpc>
                <a:spcPts val="2799"/>
              </a:lnSpc>
              <a:spcBef>
                <a:spcPct val="0"/>
              </a:spcBef>
            </a:pPr>
            <a:r>
              <a:rPr lang="en-US" sz="1999" b="1">
                <a:solidFill>
                  <a:srgbClr val="004AAD"/>
                </a:solidFill>
                <a:latin typeface="Canva Sans Bold"/>
                <a:ea typeface="Canva Sans Bold"/>
                <a:cs typeface="Canva Sans Bold"/>
                <a:sym typeface="Canva Sans Bold"/>
              </a:rPr>
              <a:t>Mrs Ward</a:t>
            </a:r>
          </a:p>
        </p:txBody>
      </p:sp>
      <p:sp>
        <p:nvSpPr>
          <p:cNvPr id="25" name="TextBox 15">
            <a:extLst>
              <a:ext uri="{FF2B5EF4-FFF2-40B4-BE49-F238E27FC236}">
                <a16:creationId xmlns:a16="http://schemas.microsoft.com/office/drawing/2014/main" id="{5A482E5A-2B21-027C-BBB4-1A24C9149D33}"/>
              </a:ext>
            </a:extLst>
          </p:cNvPr>
          <p:cNvSpPr txBox="1"/>
          <p:nvPr/>
        </p:nvSpPr>
        <p:spPr>
          <a:xfrm>
            <a:off x="8446806" y="6548822"/>
            <a:ext cx="2231138" cy="312714"/>
          </a:xfrm>
          <a:prstGeom prst="rect">
            <a:avLst/>
          </a:prstGeom>
        </p:spPr>
        <p:txBody>
          <a:bodyPr wrap="square" lIns="0" tIns="0" rIns="0" bIns="0" rtlCol="0" anchor="t">
            <a:spAutoFit/>
          </a:bodyPr>
          <a:lstStyle/>
          <a:p>
            <a:pPr algn="ctr">
              <a:lnSpc>
                <a:spcPts val="2724"/>
              </a:lnSpc>
              <a:spcBef>
                <a:spcPct val="0"/>
              </a:spcBef>
            </a:pPr>
            <a:r>
              <a:rPr lang="en-US" sz="1600">
                <a:solidFill>
                  <a:srgbClr val="004AAD"/>
                </a:solidFill>
                <a:latin typeface="Canva Sans"/>
                <a:ea typeface="Canva Sans"/>
                <a:cs typeface="Canva Sans"/>
                <a:sym typeface="Canva Sans"/>
              </a:rPr>
              <a:t>SENCO</a:t>
            </a:r>
          </a:p>
        </p:txBody>
      </p:sp>
      <p:pic>
        <p:nvPicPr>
          <p:cNvPr id="27" name="Picture 26">
            <a:extLst>
              <a:ext uri="{FF2B5EF4-FFF2-40B4-BE49-F238E27FC236}">
                <a16:creationId xmlns:a16="http://schemas.microsoft.com/office/drawing/2014/main" id="{AF5E2ECF-C309-EDB2-827F-AB1D28A07D68}"/>
              </a:ext>
            </a:extLst>
          </p:cNvPr>
          <p:cNvPicPr>
            <a:picLocks noChangeAspect="1"/>
          </p:cNvPicPr>
          <p:nvPr/>
        </p:nvPicPr>
        <p:blipFill>
          <a:blip r:embed="rId10"/>
          <a:stretch>
            <a:fillRect/>
          </a:stretch>
        </p:blipFill>
        <p:spPr>
          <a:xfrm>
            <a:off x="870500" y="4578443"/>
            <a:ext cx="1154243" cy="170489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1940071" y="525462"/>
            <a:ext cx="7364710" cy="537846"/>
          </a:xfrm>
          <a:prstGeom prst="rect">
            <a:avLst/>
          </a:prstGeom>
        </p:spPr>
        <p:txBody>
          <a:bodyPr lIns="0" tIns="0" rIns="0" bIns="0" rtlCol="0" anchor="t">
            <a:spAutoFit/>
          </a:bodyPr>
          <a:lstStyle/>
          <a:p>
            <a:pPr algn="ctr">
              <a:lnSpc>
                <a:spcPts val="4479"/>
              </a:lnSpc>
              <a:spcBef>
                <a:spcPct val="0"/>
              </a:spcBef>
            </a:pPr>
            <a:r>
              <a:rPr lang="en-US" sz="3199" b="1">
                <a:solidFill>
                  <a:srgbClr val="004AAD"/>
                </a:solidFill>
                <a:latin typeface="Canva Sans Bold"/>
                <a:ea typeface="Canva Sans Bold"/>
                <a:cs typeface="Canva Sans Bold"/>
                <a:sym typeface="Canva Sans Bold"/>
              </a:rPr>
              <a:t>Here to listen: our safeguarding team</a:t>
            </a:r>
          </a:p>
        </p:txBody>
      </p:sp>
      <p:cxnSp>
        <p:nvCxnSpPr>
          <p:cNvPr id="5" name="Straight Connector 4">
            <a:extLst>
              <a:ext uri="{FF2B5EF4-FFF2-40B4-BE49-F238E27FC236}">
                <a16:creationId xmlns:a16="http://schemas.microsoft.com/office/drawing/2014/main" id="{3F191B0F-DC12-1EFD-903E-889B28ACD9A7}"/>
              </a:ext>
            </a:extLst>
          </p:cNvPr>
          <p:cNvCxnSpPr/>
          <p:nvPr/>
        </p:nvCxnSpPr>
        <p:spPr>
          <a:xfrm>
            <a:off x="0" y="12192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8C864D2-8D5B-39B3-AFC6-4A80B24A6E37}"/>
              </a:ext>
            </a:extLst>
          </p:cNvPr>
          <p:cNvPicPr>
            <a:picLocks noChangeAspect="1"/>
          </p:cNvPicPr>
          <p:nvPr/>
        </p:nvPicPr>
        <p:blipFill>
          <a:blip r:embed="rId4"/>
          <a:srcRect t="25905"/>
          <a:stretch>
            <a:fillRect/>
          </a:stretch>
        </p:blipFill>
        <p:spPr>
          <a:xfrm>
            <a:off x="3276601" y="1606406"/>
            <a:ext cx="6673641" cy="6097732"/>
          </a:xfrm>
          <a:prstGeom prst="rect">
            <a:avLst/>
          </a:prstGeom>
        </p:spPr>
      </p:pic>
      <p:pic>
        <p:nvPicPr>
          <p:cNvPr id="8" name="Picture 7">
            <a:extLst>
              <a:ext uri="{FF2B5EF4-FFF2-40B4-BE49-F238E27FC236}">
                <a16:creationId xmlns:a16="http://schemas.microsoft.com/office/drawing/2014/main" id="{50F24765-2AD3-BF92-26CF-FB15BA24A9C1}"/>
              </a:ext>
            </a:extLst>
          </p:cNvPr>
          <p:cNvPicPr>
            <a:picLocks noChangeAspect="1"/>
          </p:cNvPicPr>
          <p:nvPr/>
        </p:nvPicPr>
        <p:blipFill>
          <a:blip r:embed="rId4"/>
          <a:srcRect l="20553" r="49760" b="75000"/>
          <a:stretch>
            <a:fillRect/>
          </a:stretch>
        </p:blipFill>
        <p:spPr>
          <a:xfrm>
            <a:off x="1371600" y="1662516"/>
            <a:ext cx="1981200" cy="2057400"/>
          </a:xfrm>
          <a:prstGeom prst="rect">
            <a:avLst/>
          </a:prstGeom>
        </p:spPr>
      </p:pic>
      <p:pic>
        <p:nvPicPr>
          <p:cNvPr id="9" name="Picture 8">
            <a:extLst>
              <a:ext uri="{FF2B5EF4-FFF2-40B4-BE49-F238E27FC236}">
                <a16:creationId xmlns:a16="http://schemas.microsoft.com/office/drawing/2014/main" id="{D8715E60-3FDC-2C4B-686B-2045F76DB6B3}"/>
              </a:ext>
            </a:extLst>
          </p:cNvPr>
          <p:cNvPicPr>
            <a:picLocks noChangeAspect="1"/>
          </p:cNvPicPr>
          <p:nvPr/>
        </p:nvPicPr>
        <p:blipFill>
          <a:blip r:embed="rId4"/>
          <a:srcRect l="52524" r="18931" b="75000"/>
          <a:stretch>
            <a:fillRect/>
          </a:stretch>
        </p:blipFill>
        <p:spPr>
          <a:xfrm>
            <a:off x="1371600" y="3875809"/>
            <a:ext cx="1905001" cy="2057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3056758" y="177190"/>
            <a:ext cx="5443042" cy="679452"/>
          </a:xfrm>
          <a:prstGeom prst="rect">
            <a:avLst/>
          </a:prstGeom>
        </p:spPr>
        <p:txBody>
          <a:bodyPr lIns="0" tIns="0" rIns="0" bIns="0" rtlCol="0" anchor="t">
            <a:spAutoFit/>
          </a:bodyPr>
          <a:lstStyle/>
          <a:p>
            <a:pPr algn="ctr">
              <a:lnSpc>
                <a:spcPts val="5599"/>
              </a:lnSpc>
              <a:spcBef>
                <a:spcPct val="0"/>
              </a:spcBef>
            </a:pPr>
            <a:r>
              <a:rPr lang="en-US" sz="3999" b="1">
                <a:solidFill>
                  <a:srgbClr val="004AAD"/>
                </a:solidFill>
                <a:latin typeface="Canva Sans Bold"/>
                <a:ea typeface="Canva Sans Bold"/>
                <a:cs typeface="Canva Sans Bold"/>
                <a:sym typeface="Canva Sans Bold"/>
              </a:rPr>
              <a:t>Year 9 Pastoral Team</a:t>
            </a:r>
          </a:p>
        </p:txBody>
      </p:sp>
      <p:cxnSp>
        <p:nvCxnSpPr>
          <p:cNvPr id="5" name="Straight Connector 4">
            <a:extLst>
              <a:ext uri="{FF2B5EF4-FFF2-40B4-BE49-F238E27FC236}">
                <a16:creationId xmlns:a16="http://schemas.microsoft.com/office/drawing/2014/main" id="{ED49E963-816E-F10F-F19B-B85C1D5EF1B8}"/>
              </a:ext>
            </a:extLst>
          </p:cNvPr>
          <p:cNvCxnSpPr/>
          <p:nvPr/>
        </p:nvCxnSpPr>
        <p:spPr>
          <a:xfrm>
            <a:off x="0" y="10668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5638B3B0-996A-BBC0-C647-1928A00D78C8}"/>
              </a:ext>
            </a:extLst>
          </p:cNvPr>
          <p:cNvGraphicFramePr>
            <a:graphicFrameLocks noGrp="1"/>
          </p:cNvGraphicFramePr>
          <p:nvPr>
            <p:extLst>
              <p:ext uri="{D42A27DB-BD31-4B8C-83A1-F6EECF244321}">
                <p14:modId xmlns:p14="http://schemas.microsoft.com/office/powerpoint/2010/main" val="961690004"/>
              </p:ext>
            </p:extLst>
          </p:nvPr>
        </p:nvGraphicFramePr>
        <p:xfrm>
          <a:off x="1134135" y="1188034"/>
          <a:ext cx="9135888" cy="3601888"/>
        </p:xfrm>
        <a:graphic>
          <a:graphicData uri="http://schemas.openxmlformats.org/drawingml/2006/table">
            <a:tbl>
              <a:tblPr firstRow="1" bandRow="1">
                <a:tableStyleId>{2D5ABB26-0587-4C30-8999-92F81FD0307C}</a:tableStyleId>
              </a:tblPr>
              <a:tblGrid>
                <a:gridCol w="1066800">
                  <a:extLst>
                    <a:ext uri="{9D8B030D-6E8A-4147-A177-3AD203B41FA5}">
                      <a16:colId xmlns:a16="http://schemas.microsoft.com/office/drawing/2014/main" val="1236272638"/>
                    </a:ext>
                  </a:extLst>
                </a:gridCol>
                <a:gridCol w="2776845">
                  <a:extLst>
                    <a:ext uri="{9D8B030D-6E8A-4147-A177-3AD203B41FA5}">
                      <a16:colId xmlns:a16="http://schemas.microsoft.com/office/drawing/2014/main" val="1133802323"/>
                    </a:ext>
                  </a:extLst>
                </a:gridCol>
                <a:gridCol w="5292243">
                  <a:extLst>
                    <a:ext uri="{9D8B030D-6E8A-4147-A177-3AD203B41FA5}">
                      <a16:colId xmlns:a16="http://schemas.microsoft.com/office/drawing/2014/main" val="2481777770"/>
                    </a:ext>
                  </a:extLst>
                </a:gridCol>
              </a:tblGrid>
              <a:tr h="484648">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9C  </a:t>
                      </a:r>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2400">
                          <a:solidFill>
                            <a:schemeClr val="tx1"/>
                          </a:solidFill>
                          <a:effectLst/>
                          <a:latin typeface="Arial" panose="020B0604020202020204" pitchFamily="34" charset="0"/>
                          <a:ea typeface="Calibri" panose="020F0502020204030204" pitchFamily="34" charset="0"/>
                          <a:cs typeface="Arial" panose="020B0604020202020204" pitchFamily="34" charset="0"/>
                        </a:rPr>
                        <a:t>Mr Kennedy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kumimoji="0" lang="en-GB" sz="2400" u="sng" kern="1200">
                          <a:solidFill>
                            <a:schemeClr val="tx1"/>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nkennedy@cchsg.com</a:t>
                      </a:r>
                      <a:endParaRPr lang="en-GB" sz="2800" u="sng">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1975103"/>
                  </a:ext>
                </a:extLst>
              </a:tr>
              <a:tr h="484648">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9O   </a:t>
                      </a:r>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2400">
                          <a:solidFill>
                            <a:schemeClr val="tx1"/>
                          </a:solidFill>
                          <a:effectLst/>
                          <a:latin typeface="Arial" panose="020B0604020202020204" pitchFamily="34" charset="0"/>
                          <a:ea typeface="Calibri" panose="020F0502020204030204" pitchFamily="34" charset="0"/>
                          <a:cs typeface="Arial" panose="020B0604020202020204" pitchFamily="34" charset="0"/>
                        </a:rPr>
                        <a:t>Mrs Piggot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kumimoji="0" lang="en-GB" sz="2400" u="sng" kern="1200">
                          <a:solidFill>
                            <a:schemeClr val="tx1"/>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spiggot@cchsg.com</a:t>
                      </a:r>
                      <a:endParaRPr lang="en-GB" sz="2800" u="sng">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35578059"/>
                  </a:ext>
                </a:extLst>
              </a:tr>
              <a:tr h="831648">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9L   </a:t>
                      </a:r>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2400">
                          <a:solidFill>
                            <a:schemeClr val="tx1"/>
                          </a:solidFill>
                          <a:effectLst/>
                          <a:latin typeface="Arial" panose="020B0604020202020204" pitchFamily="34" charset="0"/>
                          <a:ea typeface="Calibri" panose="020F0502020204030204" pitchFamily="34" charset="0"/>
                          <a:cs typeface="Arial" panose="020B0604020202020204" pitchFamily="34" charset="0"/>
                        </a:rPr>
                        <a:t>Mrs Crozier       Mrs Zambrano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kumimoji="0" lang="en-GB" sz="2400" u="sng" kern="1200">
                          <a:solidFill>
                            <a:schemeClr val="tx1"/>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kcrozier@cchsg.com</a:t>
                      </a:r>
                      <a:endParaRPr kumimoji="0" lang="en-GB" sz="2400" u="sng" kern="1200">
                        <a:solidFill>
                          <a:schemeClr val="tx1"/>
                        </a:solidFill>
                        <a:effectLst/>
                        <a:latin typeface="Arial" panose="020B0604020202020204" pitchFamily="34" charset="0"/>
                        <a:ea typeface="+mn-ea"/>
                        <a:cs typeface="Arial" panose="020B0604020202020204" pitchFamily="34" charset="0"/>
                      </a:endParaRPr>
                    </a:p>
                    <a:p>
                      <a:pPr algn="ctr">
                        <a:lnSpc>
                          <a:spcPct val="115000"/>
                        </a:lnSpc>
                        <a:spcAft>
                          <a:spcPts val="0"/>
                        </a:spcAft>
                      </a:pPr>
                      <a:r>
                        <a:rPr kumimoji="0" lang="en-GB" sz="2400" u="sng" kern="1200">
                          <a:solidFill>
                            <a:schemeClr val="tx1"/>
                          </a:solidFill>
                          <a:effectLst/>
                          <a:latin typeface="Arial" panose="020B0604020202020204" pitchFamily="34" charset="0"/>
                          <a:ea typeface="+mn-ea"/>
                          <a:cs typeface="Arial" panose="020B0604020202020204" pitchFamily="34" charset="0"/>
                        </a:rPr>
                        <a:t>lzambrano@cchsg.com</a:t>
                      </a:r>
                      <a:endParaRPr lang="en-GB" sz="2800" u="sng">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1268877"/>
                  </a:ext>
                </a:extLst>
              </a:tr>
              <a:tr h="484648">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9H </a:t>
                      </a:r>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2400">
                          <a:solidFill>
                            <a:schemeClr val="tx1"/>
                          </a:solidFill>
                          <a:effectLst/>
                          <a:latin typeface="Arial" panose="020B0604020202020204" pitchFamily="34" charset="0"/>
                          <a:ea typeface="Calibri" panose="020F0502020204030204" pitchFamily="34" charset="0"/>
                          <a:cs typeface="Arial" panose="020B0604020202020204" pitchFamily="34" charset="0"/>
                        </a:rPr>
                        <a:t>Miss Williams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kumimoji="0" lang="en-GB" sz="2400" u="sng" kern="1200">
                          <a:solidFill>
                            <a:schemeClr val="tx1"/>
                          </a:solidFill>
                          <a:effectLst/>
                          <a:latin typeface="Arial" panose="020B0604020202020204" pitchFamily="34" charset="0"/>
                          <a:ea typeface="+mn-ea"/>
                          <a:cs typeface="Arial" panose="020B0604020202020204" pitchFamily="34" charset="0"/>
                        </a:rPr>
                        <a:t>swilliams</a:t>
                      </a:r>
                      <a:r>
                        <a:rPr kumimoji="0" lang="en-GB" sz="2400" u="sng" kern="1200">
                          <a:solidFill>
                            <a:schemeClr val="tx1"/>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@cchsg.com</a:t>
                      </a:r>
                      <a:r>
                        <a:rPr kumimoji="0" lang="en-GB" sz="2400" u="sng" kern="1200">
                          <a:solidFill>
                            <a:schemeClr val="tx1"/>
                          </a:solidFill>
                          <a:effectLst/>
                          <a:latin typeface="Arial" panose="020B0604020202020204" pitchFamily="34" charset="0"/>
                          <a:ea typeface="+mn-ea"/>
                          <a:cs typeface="Arial" panose="020B0604020202020204" pitchFamily="34" charset="0"/>
                        </a:rPr>
                        <a:t> </a:t>
                      </a:r>
                      <a:endParaRPr lang="en-GB" sz="2800" u="sng">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94993695"/>
                  </a:ext>
                </a:extLst>
              </a:tr>
              <a:tr h="831648">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9E  </a:t>
                      </a:r>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2400">
                          <a:solidFill>
                            <a:schemeClr val="tx1"/>
                          </a:solidFill>
                          <a:effectLst/>
                          <a:latin typeface="Arial" panose="020B0604020202020204" pitchFamily="34" charset="0"/>
                          <a:ea typeface="Calibri" panose="020F0502020204030204" pitchFamily="34" charset="0"/>
                          <a:cs typeface="Arial" panose="020B0604020202020204" pitchFamily="34" charset="0"/>
                        </a:rPr>
                        <a:t>Mr Deavers      Miss Arora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kumimoji="0" lang="en-GB" sz="2400" u="sng" kern="1200">
                          <a:solidFill>
                            <a:schemeClr val="tx1"/>
                          </a:solidFill>
                          <a:effectLst/>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ydeavers@cchsg.com</a:t>
                      </a:r>
                      <a:r>
                        <a:rPr kumimoji="0" lang="en-GB" sz="2400" u="sng" kern="1200">
                          <a:solidFill>
                            <a:schemeClr val="tx1"/>
                          </a:solidFill>
                          <a:effectLst/>
                          <a:latin typeface="Arial" panose="020B0604020202020204" pitchFamily="34" charset="0"/>
                          <a:ea typeface="+mn-ea"/>
                          <a:cs typeface="Arial" panose="020B0604020202020204" pitchFamily="34" charset="0"/>
                        </a:rPr>
                        <a:t>  </a:t>
                      </a:r>
                    </a:p>
                    <a:p>
                      <a:pPr algn="ctr">
                        <a:lnSpc>
                          <a:spcPct val="115000"/>
                        </a:lnSpc>
                        <a:spcAft>
                          <a:spcPts val="0"/>
                        </a:spcAft>
                      </a:pPr>
                      <a:r>
                        <a:rPr kumimoji="0" lang="en-GB" sz="2400" u="sng" kern="1200">
                          <a:solidFill>
                            <a:schemeClr val="tx1"/>
                          </a:solidFill>
                          <a:effectLst/>
                          <a:latin typeface="Arial" panose="020B0604020202020204" pitchFamily="34" charset="0"/>
                          <a:ea typeface="+mn-ea"/>
                          <a:cs typeface="Arial" panose="020B0604020202020204" pitchFamily="34" charset="0"/>
                        </a:rPr>
                        <a:t>parora@cchsg.com                                        </a:t>
                      </a:r>
                      <a:endParaRPr lang="en-GB" sz="2800" u="sng">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6991542"/>
                  </a:ext>
                </a:extLst>
              </a:tr>
              <a:tr h="484648">
                <a:tc>
                  <a:txBody>
                    <a:bodyPr/>
                    <a:lstStyle/>
                    <a:p>
                      <a:pPr algn="ctr">
                        <a:lnSpc>
                          <a:spcPct val="115000"/>
                        </a:lnSpc>
                        <a:spcAft>
                          <a:spcPts val="0"/>
                        </a:spcAft>
                      </a:pPr>
                      <a:r>
                        <a:rPr lang="en-GB" sz="2400" b="1">
                          <a:effectLst/>
                          <a:latin typeface="Arial" panose="020B0604020202020204" pitchFamily="34" charset="0"/>
                          <a:ea typeface="Calibri" panose="020F0502020204030204" pitchFamily="34" charset="0"/>
                          <a:cs typeface="Arial" panose="020B0604020202020204" pitchFamily="34" charset="0"/>
                        </a:rPr>
                        <a:t>9S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2400">
                          <a:solidFill>
                            <a:schemeClr val="tx1"/>
                          </a:solidFill>
                          <a:effectLst/>
                          <a:latin typeface="Arial" panose="020B0604020202020204" pitchFamily="34" charset="0"/>
                          <a:ea typeface="Calibri" panose="020F0502020204030204" pitchFamily="34" charset="0"/>
                          <a:cs typeface="Arial" panose="020B0604020202020204" pitchFamily="34" charset="0"/>
                        </a:rPr>
                        <a:t>Mr Nachman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kumimoji="0" lang="de-DE" sz="2400" u="sng" kern="1200">
                          <a:solidFill>
                            <a:schemeClr val="tx1"/>
                          </a:solidFill>
                          <a:effectLst/>
                          <a:latin typeface="Arial" panose="020B0604020202020204" pitchFamily="34" charset="0"/>
                          <a:ea typeface="+mn-ea"/>
                          <a:cs typeface="Arial" panose="020B0604020202020204" pitchFamily="34" charset="0"/>
                        </a:rPr>
                        <a:t>cnachman@cchsg.com</a:t>
                      </a:r>
                      <a:endParaRPr lang="en-GB" sz="2800" u="sng">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3397129"/>
                  </a:ext>
                </a:extLst>
              </a:tr>
            </a:tbl>
          </a:graphicData>
        </a:graphic>
      </p:graphicFrame>
      <p:sp>
        <p:nvSpPr>
          <p:cNvPr id="7" name="Rectangle 3">
            <a:extLst>
              <a:ext uri="{FF2B5EF4-FFF2-40B4-BE49-F238E27FC236}">
                <a16:creationId xmlns:a16="http://schemas.microsoft.com/office/drawing/2014/main" id="{B69A40CD-85C3-4333-83D3-92D4BFDF6622}"/>
              </a:ext>
            </a:extLst>
          </p:cNvPr>
          <p:cNvSpPr txBox="1">
            <a:spLocks noChangeArrowheads="1"/>
          </p:cNvSpPr>
          <p:nvPr/>
        </p:nvSpPr>
        <p:spPr>
          <a:xfrm>
            <a:off x="313823" y="4911156"/>
            <a:ext cx="5698976" cy="3848078"/>
          </a:xfrm>
          <a:prstGeom prst="rect">
            <a:avLst/>
          </a:prstGeom>
        </p:spPr>
        <p:txBody>
          <a:bodyPr numCol="1">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0" algn="ctr">
              <a:lnSpc>
                <a:spcPct val="150000"/>
              </a:lnSpc>
              <a:spcBef>
                <a:spcPts val="0"/>
              </a:spcBef>
              <a:buFont typeface="Arial" pitchFamily="34" charset="0"/>
              <a:buNone/>
              <a:defRPr/>
            </a:pPr>
            <a:r>
              <a:rPr lang="en-GB" altLang="en-US" sz="2000" b="1">
                <a:latin typeface="Arial" panose="020B0604020202020204" pitchFamily="34" charset="0"/>
                <a:cs typeface="Arial" panose="020B0604020202020204" pitchFamily="34" charset="0"/>
              </a:rPr>
              <a:t>Year Leader</a:t>
            </a:r>
            <a:br>
              <a:rPr lang="en-GB" altLang="en-US" sz="2000">
                <a:latin typeface="Arial" panose="020B0604020202020204" pitchFamily="34" charset="0"/>
                <a:cs typeface="Arial" panose="020B0604020202020204" pitchFamily="34" charset="0"/>
              </a:rPr>
            </a:br>
            <a:r>
              <a:rPr lang="en-GB" altLang="en-US" sz="2000">
                <a:latin typeface="Arial" panose="020B0604020202020204" pitchFamily="34" charset="0"/>
                <a:cs typeface="Arial" panose="020B0604020202020204" pitchFamily="34" charset="0"/>
              </a:rPr>
              <a:t>Mr Snow </a:t>
            </a:r>
            <a:r>
              <a:rPr lang="en-GB" altLang="en-US" sz="2000" b="1" u="sng">
                <a:solidFill>
                  <a:srgbClr val="0070C0"/>
                </a:solidFill>
                <a:latin typeface="Arial" panose="020B0604020202020204" pitchFamily="34" charset="0"/>
                <a:cs typeface="Arial" panose="020B0604020202020204" pitchFamily="34" charset="0"/>
              </a:rPr>
              <a:t>ssnow@cchsg.com</a:t>
            </a:r>
          </a:p>
          <a:p>
            <a:pPr marL="0" lvl="2" indent="0" algn="ctr">
              <a:lnSpc>
                <a:spcPct val="150000"/>
              </a:lnSpc>
              <a:spcBef>
                <a:spcPts val="0"/>
              </a:spcBef>
              <a:buFont typeface="Arial" pitchFamily="34" charset="0"/>
              <a:buNone/>
              <a:defRPr/>
            </a:pPr>
            <a:r>
              <a:rPr lang="en-GB" altLang="en-US" sz="2000" b="1">
                <a:latin typeface="Arial" panose="020B0604020202020204" pitchFamily="34" charset="0"/>
                <a:cs typeface="Arial" panose="020B0604020202020204" pitchFamily="34" charset="0"/>
              </a:rPr>
              <a:t>SENCO</a:t>
            </a:r>
          </a:p>
          <a:p>
            <a:pPr marL="0" lvl="2" indent="0" algn="ctr">
              <a:lnSpc>
                <a:spcPct val="150000"/>
              </a:lnSpc>
              <a:spcBef>
                <a:spcPts val="0"/>
              </a:spcBef>
              <a:buFont typeface="Arial" pitchFamily="34" charset="0"/>
              <a:buNone/>
              <a:defRPr/>
            </a:pPr>
            <a:r>
              <a:rPr lang="en-GB" altLang="en-US" sz="2000">
                <a:latin typeface="Arial" panose="020B0604020202020204" pitchFamily="34" charset="0"/>
                <a:cs typeface="Arial" panose="020B0604020202020204" pitchFamily="34" charset="0"/>
              </a:rPr>
              <a:t>Mr </a:t>
            </a:r>
            <a:r>
              <a:rPr lang="en-GB" altLang="en-US" sz="2000" err="1">
                <a:latin typeface="Arial" panose="020B0604020202020204" pitchFamily="34" charset="0"/>
                <a:cs typeface="Arial" panose="020B0604020202020204" pitchFamily="34" charset="0"/>
              </a:rPr>
              <a:t>Kidby</a:t>
            </a:r>
            <a:r>
              <a:rPr lang="en-GB" altLang="en-US" sz="2000">
                <a:latin typeface="Arial" panose="020B0604020202020204" pitchFamily="34" charset="0"/>
                <a:cs typeface="Arial" panose="020B0604020202020204" pitchFamily="34" charset="0"/>
              </a:rPr>
              <a:t> </a:t>
            </a:r>
            <a:r>
              <a:rPr lang="en-GB" altLang="en-US" sz="2000" b="1">
                <a:solidFill>
                  <a:srgbClr val="0070C0"/>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kkidby@cchsg.com</a:t>
            </a:r>
            <a:endParaRPr lang="en-GB" altLang="en-US" sz="2000" b="1">
              <a:solidFill>
                <a:srgbClr val="0070C0"/>
              </a:solidFill>
              <a:latin typeface="Arial" panose="020B0604020202020204" pitchFamily="34" charset="0"/>
              <a:cs typeface="Arial" panose="020B0604020202020204" pitchFamily="34" charset="0"/>
            </a:endParaRPr>
          </a:p>
          <a:p>
            <a:pPr marL="0" lvl="2" indent="0" algn="ctr">
              <a:lnSpc>
                <a:spcPct val="150000"/>
              </a:lnSpc>
              <a:spcBef>
                <a:spcPts val="0"/>
              </a:spcBef>
              <a:buFont typeface="Arial" pitchFamily="34" charset="0"/>
              <a:buNone/>
              <a:defRPr/>
            </a:pPr>
            <a:endParaRPr lang="en-GB" altLang="en-US" sz="2000" b="1">
              <a:latin typeface="Arial" panose="020B0604020202020204" pitchFamily="34" charset="0"/>
              <a:cs typeface="Arial" panose="020B0604020202020204" pitchFamily="34" charset="0"/>
            </a:endParaRPr>
          </a:p>
        </p:txBody>
      </p:sp>
      <p:sp>
        <p:nvSpPr>
          <p:cNvPr id="8" name="Rectangle 3">
            <a:extLst>
              <a:ext uri="{FF2B5EF4-FFF2-40B4-BE49-F238E27FC236}">
                <a16:creationId xmlns:a16="http://schemas.microsoft.com/office/drawing/2014/main" id="{A9227CAB-EA67-0299-776E-4C62854674B2}"/>
              </a:ext>
            </a:extLst>
          </p:cNvPr>
          <p:cNvSpPr txBox="1">
            <a:spLocks noChangeArrowheads="1"/>
          </p:cNvSpPr>
          <p:nvPr/>
        </p:nvSpPr>
        <p:spPr>
          <a:xfrm>
            <a:off x="5273824" y="4902858"/>
            <a:ext cx="5698976" cy="3848078"/>
          </a:xfrm>
          <a:prstGeom prst="rect">
            <a:avLst/>
          </a:prstGeom>
        </p:spPr>
        <p:txBody>
          <a:bodyPr vert="horz" numCol="1">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lvl="2" indent="0" algn="ctr" fontAlgn="auto">
              <a:lnSpc>
                <a:spcPct val="150000"/>
              </a:lnSpc>
              <a:spcBef>
                <a:spcPts val="0"/>
              </a:spcBef>
              <a:spcAft>
                <a:spcPts val="0"/>
              </a:spcAft>
              <a:buFont typeface="Wingdings 2"/>
              <a:buNone/>
              <a:defRPr/>
            </a:pPr>
            <a:r>
              <a:rPr lang="en-GB" altLang="en-US" sz="2000" b="1">
                <a:latin typeface="Arial" panose="020B0604020202020204" pitchFamily="34" charset="0"/>
                <a:cs typeface="Arial" panose="020B0604020202020204" pitchFamily="34" charset="0"/>
              </a:rPr>
              <a:t>Pastoral Assistant</a:t>
            </a:r>
          </a:p>
          <a:p>
            <a:pPr marL="0" lvl="2" indent="0" algn="ctr" fontAlgn="auto">
              <a:lnSpc>
                <a:spcPct val="150000"/>
              </a:lnSpc>
              <a:spcBef>
                <a:spcPts val="0"/>
              </a:spcBef>
              <a:spcAft>
                <a:spcPts val="0"/>
              </a:spcAft>
              <a:buFont typeface="Wingdings 2"/>
              <a:buNone/>
              <a:defRPr/>
            </a:pPr>
            <a:r>
              <a:rPr lang="en-GB" altLang="en-US" sz="2000">
                <a:latin typeface="Arial" panose="020B0604020202020204" pitchFamily="34" charset="0"/>
                <a:cs typeface="Arial" panose="020B0604020202020204" pitchFamily="34" charset="0"/>
              </a:rPr>
              <a:t>Mrs Ward </a:t>
            </a:r>
            <a:r>
              <a:rPr lang="en-GB" altLang="en-US" sz="2000" b="1" u="sng">
                <a:solidFill>
                  <a:srgbClr val="0070C0"/>
                </a:solidFill>
                <a:latin typeface="Arial" panose="020B0604020202020204" pitchFamily="34" charset="0"/>
                <a:cs typeface="Arial" panose="020B0604020202020204" pitchFamily="34" charset="0"/>
              </a:rPr>
              <a:t>jward@cchsg.com</a:t>
            </a:r>
            <a:br>
              <a:rPr lang="en-GB" altLang="en-US" sz="2000">
                <a:latin typeface="Arial" panose="020B0604020202020204" pitchFamily="34" charset="0"/>
                <a:cs typeface="Arial" panose="020B0604020202020204" pitchFamily="34" charset="0"/>
              </a:rPr>
            </a:br>
            <a:r>
              <a:rPr lang="en-GB" altLang="en-US" sz="2000" b="1">
                <a:latin typeface="Arial" panose="020B0604020202020204" pitchFamily="34" charset="0"/>
                <a:cs typeface="Arial" panose="020B0604020202020204" pitchFamily="34" charset="0"/>
              </a:rPr>
              <a:t>Associate Principal</a:t>
            </a:r>
            <a:br>
              <a:rPr lang="en-GB" altLang="en-US" sz="2000">
                <a:latin typeface="Arial" panose="020B0604020202020204" pitchFamily="34" charset="0"/>
                <a:cs typeface="Arial" panose="020B0604020202020204" pitchFamily="34" charset="0"/>
              </a:rPr>
            </a:br>
            <a:r>
              <a:rPr lang="en-GB" altLang="en-US" sz="2000">
                <a:latin typeface="Arial" panose="020B0604020202020204" pitchFamily="34" charset="0"/>
                <a:cs typeface="Arial" panose="020B0604020202020204" pitchFamily="34" charset="0"/>
              </a:rPr>
              <a:t>Mrs Frost – </a:t>
            </a:r>
            <a:r>
              <a:rPr lang="en-GB" altLang="en-US" sz="2000" b="1" u="sng">
                <a:solidFill>
                  <a:srgbClr val="0070C0"/>
                </a:solidFill>
                <a:latin typeface="Arial" panose="020B0604020202020204" pitchFamily="34" charset="0"/>
                <a:cs typeface="Arial" panose="020B0604020202020204" pitchFamily="34" charset="0"/>
              </a:rPr>
              <a:t>dfrost@cchsg.com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
            <a:extLst>
              <a:ext uri="{FF2B5EF4-FFF2-40B4-BE49-F238E27FC236}">
                <a16:creationId xmlns:a16="http://schemas.microsoft.com/office/drawing/2014/main" id="{49AD6488-0E6C-1C24-2CEC-507BE6923699}"/>
              </a:ext>
            </a:extLst>
          </p:cNvPr>
          <p:cNvGraphicFramePr>
            <a:graphicFrameLocks noGrp="1"/>
          </p:cNvGraphicFramePr>
          <p:nvPr>
            <p:ph idx="1"/>
            <p:extLst>
              <p:ext uri="{D42A27DB-BD31-4B8C-83A1-F6EECF244321}">
                <p14:modId xmlns:p14="http://schemas.microsoft.com/office/powerpoint/2010/main" val="2118415020"/>
              </p:ext>
            </p:extLst>
          </p:nvPr>
        </p:nvGraphicFramePr>
        <p:xfrm>
          <a:off x="548640" y="1696578"/>
          <a:ext cx="9875520" cy="54311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548640" y="324978"/>
            <a:ext cx="9875520" cy="1371600"/>
          </a:xfrm>
        </p:spPr>
        <p:txBody>
          <a:bodyPr>
            <a:normAutofit/>
          </a:bodyPr>
          <a:lstStyle/>
          <a:p>
            <a:r>
              <a:rPr lang="en-GB" sz="5760">
                <a:solidFill>
                  <a:srgbClr val="0070C0"/>
                </a:solidFill>
              </a:rPr>
              <a:t>“Never Acceptable”</a:t>
            </a:r>
          </a:p>
        </p:txBody>
      </p:sp>
      <p:sp>
        <p:nvSpPr>
          <p:cNvPr id="4" name="Freeform 2">
            <a:extLst>
              <a:ext uri="{FF2B5EF4-FFF2-40B4-BE49-F238E27FC236}">
                <a16:creationId xmlns:a16="http://schemas.microsoft.com/office/drawing/2014/main" id="{F8814B47-FDC4-B30B-B560-192B0CDBEA13}"/>
              </a:ext>
            </a:extLst>
          </p:cNvPr>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8"/>
            <a:stretch>
              <a:fillRect/>
            </a:stretch>
          </a:blipFill>
        </p:spPr>
        <p:txBody>
          <a:bodyPr/>
          <a:lstStyle/>
          <a:p>
            <a:endParaRPr lang="en-GB"/>
          </a:p>
        </p:txBody>
      </p:sp>
    </p:spTree>
    <p:extLst>
      <p:ext uri="{BB962C8B-B14F-4D97-AF65-F5344CB8AC3E}">
        <p14:creationId xmlns:p14="http://schemas.microsoft.com/office/powerpoint/2010/main" val="40347867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grpSp>
        <p:nvGrpSpPr>
          <p:cNvPr id="3" name="Group 3"/>
          <p:cNvGrpSpPr/>
          <p:nvPr/>
        </p:nvGrpSpPr>
        <p:grpSpPr>
          <a:xfrm>
            <a:off x="2260883" y="1605282"/>
            <a:ext cx="2468880" cy="2642473"/>
            <a:chOff x="0" y="-57150"/>
            <a:chExt cx="812800" cy="869950"/>
          </a:xfrm>
        </p:grpSpPr>
        <p:sp>
          <p:nvSpPr>
            <p:cNvPr id="4" name="Freeform 4"/>
            <p:cNvSpPr/>
            <p:nvPr/>
          </p:nvSpPr>
          <p:spPr>
            <a:xfrm>
              <a:off x="0" y="-28575"/>
              <a:ext cx="812800" cy="812800"/>
            </a:xfrm>
            <a:custGeom>
              <a:avLst/>
              <a:gdLst/>
              <a:ahLst/>
              <a:cxnLst/>
              <a:rect l="l" t="t" r="r" b="b"/>
              <a:pathLst>
                <a:path w="812800" h="812800">
                  <a:moveTo>
                    <a:pt x="128568" y="0"/>
                  </a:moveTo>
                  <a:lnTo>
                    <a:pt x="684232" y="0"/>
                  </a:lnTo>
                  <a:cubicBezTo>
                    <a:pt x="718330" y="0"/>
                    <a:pt x="751032" y="13546"/>
                    <a:pt x="775143" y="37657"/>
                  </a:cubicBezTo>
                  <a:cubicBezTo>
                    <a:pt x="799255" y="61768"/>
                    <a:pt x="812800" y="94470"/>
                    <a:pt x="812800" y="128568"/>
                  </a:cubicBezTo>
                  <a:lnTo>
                    <a:pt x="812800" y="684232"/>
                  </a:lnTo>
                  <a:cubicBezTo>
                    <a:pt x="812800" y="718330"/>
                    <a:pt x="799255" y="751032"/>
                    <a:pt x="775143" y="775143"/>
                  </a:cubicBezTo>
                  <a:cubicBezTo>
                    <a:pt x="751032" y="799255"/>
                    <a:pt x="718330" y="812800"/>
                    <a:pt x="684232" y="812800"/>
                  </a:cubicBezTo>
                  <a:lnTo>
                    <a:pt x="128568" y="812800"/>
                  </a:lnTo>
                  <a:cubicBezTo>
                    <a:pt x="94470" y="812800"/>
                    <a:pt x="61768" y="799255"/>
                    <a:pt x="37657" y="775143"/>
                  </a:cubicBezTo>
                  <a:cubicBezTo>
                    <a:pt x="13546" y="751032"/>
                    <a:pt x="0" y="718330"/>
                    <a:pt x="0" y="684232"/>
                  </a:cubicBezTo>
                  <a:lnTo>
                    <a:pt x="0" y="128568"/>
                  </a:lnTo>
                  <a:cubicBezTo>
                    <a:pt x="0" y="94470"/>
                    <a:pt x="13546" y="61768"/>
                    <a:pt x="37657" y="37657"/>
                  </a:cubicBezTo>
                  <a:cubicBezTo>
                    <a:pt x="61768" y="13546"/>
                    <a:pt x="94470" y="0"/>
                    <a:pt x="128568" y="0"/>
                  </a:cubicBezTo>
                  <a:close/>
                </a:path>
              </a:pathLst>
            </a:custGeom>
            <a:solidFill>
              <a:srgbClr val="CCEDFF"/>
            </a:solidFill>
          </p:spPr>
          <p:txBody>
            <a:bodyPr/>
            <a:lstStyle/>
            <a:p>
              <a:endParaRPr lang="en-GB"/>
            </a:p>
          </p:txBody>
        </p:sp>
        <p:sp>
          <p:nvSpPr>
            <p:cNvPr id="5" name="TextBox 5"/>
            <p:cNvSpPr txBox="1"/>
            <p:nvPr/>
          </p:nvSpPr>
          <p:spPr>
            <a:xfrm>
              <a:off x="0" y="-57150"/>
              <a:ext cx="812800" cy="869950"/>
            </a:xfrm>
            <a:prstGeom prst="rect">
              <a:avLst/>
            </a:prstGeom>
          </p:spPr>
          <p:txBody>
            <a:bodyPr lIns="50800" tIns="50800" rIns="50800" bIns="50800" rtlCol="0" anchor="ctr"/>
            <a:lstStyle/>
            <a:p>
              <a:pPr algn="ctr">
                <a:lnSpc>
                  <a:spcPts val="3919"/>
                </a:lnSpc>
              </a:pPr>
              <a:endParaRPr/>
            </a:p>
            <a:p>
              <a:pPr algn="ctr">
                <a:lnSpc>
                  <a:spcPts val="3919"/>
                </a:lnSpc>
              </a:pPr>
              <a:endParaRPr/>
            </a:p>
            <a:p>
              <a:pPr algn="ctr">
                <a:lnSpc>
                  <a:spcPts val="3919"/>
                </a:lnSpc>
              </a:pPr>
              <a:r>
                <a:rPr lang="en-US" sz="2799" b="1">
                  <a:solidFill>
                    <a:srgbClr val="000000"/>
                  </a:solidFill>
                  <a:latin typeface="Canva Sans Bold"/>
                  <a:ea typeface="Canva Sans Bold"/>
                  <a:cs typeface="Canva Sans Bold"/>
                  <a:sym typeface="Canva Sans Bold"/>
                </a:rPr>
                <a:t>Weekly bulletin</a:t>
              </a:r>
            </a:p>
          </p:txBody>
        </p:sp>
      </p:grpSp>
      <p:grpSp>
        <p:nvGrpSpPr>
          <p:cNvPr id="6" name="Group 6"/>
          <p:cNvGrpSpPr/>
          <p:nvPr/>
        </p:nvGrpSpPr>
        <p:grpSpPr>
          <a:xfrm>
            <a:off x="5996675" y="1778875"/>
            <a:ext cx="2468880" cy="2468880"/>
            <a:chOff x="0" y="0"/>
            <a:chExt cx="812800" cy="812800"/>
          </a:xfrm>
        </p:grpSpPr>
        <p:sp>
          <p:nvSpPr>
            <p:cNvPr id="7" name="Freeform 7"/>
            <p:cNvSpPr/>
            <p:nvPr/>
          </p:nvSpPr>
          <p:spPr>
            <a:xfrm>
              <a:off x="0" y="0"/>
              <a:ext cx="812800" cy="812800"/>
            </a:xfrm>
            <a:custGeom>
              <a:avLst/>
              <a:gdLst/>
              <a:ahLst/>
              <a:cxnLst/>
              <a:rect l="l" t="t" r="r" b="b"/>
              <a:pathLst>
                <a:path w="812800" h="812800">
                  <a:moveTo>
                    <a:pt x="128568" y="0"/>
                  </a:moveTo>
                  <a:lnTo>
                    <a:pt x="684232" y="0"/>
                  </a:lnTo>
                  <a:cubicBezTo>
                    <a:pt x="718330" y="0"/>
                    <a:pt x="751032" y="13546"/>
                    <a:pt x="775143" y="37657"/>
                  </a:cubicBezTo>
                  <a:cubicBezTo>
                    <a:pt x="799255" y="61768"/>
                    <a:pt x="812800" y="94470"/>
                    <a:pt x="812800" y="128568"/>
                  </a:cubicBezTo>
                  <a:lnTo>
                    <a:pt x="812800" y="684232"/>
                  </a:lnTo>
                  <a:cubicBezTo>
                    <a:pt x="812800" y="718330"/>
                    <a:pt x="799255" y="751032"/>
                    <a:pt x="775143" y="775143"/>
                  </a:cubicBezTo>
                  <a:cubicBezTo>
                    <a:pt x="751032" y="799255"/>
                    <a:pt x="718330" y="812800"/>
                    <a:pt x="684232" y="812800"/>
                  </a:cubicBezTo>
                  <a:lnTo>
                    <a:pt x="128568" y="812800"/>
                  </a:lnTo>
                  <a:cubicBezTo>
                    <a:pt x="94470" y="812800"/>
                    <a:pt x="61768" y="799255"/>
                    <a:pt x="37657" y="775143"/>
                  </a:cubicBezTo>
                  <a:cubicBezTo>
                    <a:pt x="13546" y="751032"/>
                    <a:pt x="0" y="718330"/>
                    <a:pt x="0" y="684232"/>
                  </a:cubicBezTo>
                  <a:lnTo>
                    <a:pt x="0" y="128568"/>
                  </a:lnTo>
                  <a:cubicBezTo>
                    <a:pt x="0" y="94470"/>
                    <a:pt x="13546" y="61768"/>
                    <a:pt x="37657" y="37657"/>
                  </a:cubicBezTo>
                  <a:cubicBezTo>
                    <a:pt x="61768" y="13546"/>
                    <a:pt x="94470" y="0"/>
                    <a:pt x="128568" y="0"/>
                  </a:cubicBezTo>
                  <a:close/>
                </a:path>
              </a:pathLst>
            </a:custGeom>
            <a:solidFill>
              <a:srgbClr val="3C76CE"/>
            </a:solidFill>
          </p:spPr>
          <p:txBody>
            <a:bodyPr/>
            <a:lstStyle/>
            <a:p>
              <a:endParaRPr lang="en-GB"/>
            </a:p>
          </p:txBody>
        </p:sp>
        <p:sp>
          <p:nvSpPr>
            <p:cNvPr id="8" name="TextBox 8"/>
            <p:cNvSpPr txBox="1"/>
            <p:nvPr/>
          </p:nvSpPr>
          <p:spPr>
            <a:xfrm>
              <a:off x="0" y="-57150"/>
              <a:ext cx="812800" cy="869950"/>
            </a:xfrm>
            <a:prstGeom prst="rect">
              <a:avLst/>
            </a:prstGeom>
          </p:spPr>
          <p:txBody>
            <a:bodyPr lIns="50800" tIns="50800" rIns="50800" bIns="50800" rtlCol="0" anchor="ctr"/>
            <a:lstStyle/>
            <a:p>
              <a:pPr algn="ctr">
                <a:lnSpc>
                  <a:spcPts val="3919"/>
                </a:lnSpc>
              </a:pPr>
              <a:endParaRPr/>
            </a:p>
            <a:p>
              <a:pPr algn="ctr">
                <a:lnSpc>
                  <a:spcPts val="2519"/>
                </a:lnSpc>
              </a:pPr>
              <a:endParaRPr/>
            </a:p>
            <a:p>
              <a:pPr algn="ctr">
                <a:lnSpc>
                  <a:spcPts val="3639"/>
                </a:lnSpc>
              </a:pPr>
              <a:r>
                <a:rPr lang="en-US" sz="2599" b="1">
                  <a:solidFill>
                    <a:srgbClr val="FFFFFF"/>
                  </a:solidFill>
                  <a:latin typeface="Canva Sans Bold"/>
                  <a:ea typeface="Canva Sans Bold"/>
                  <a:cs typeface="Canva Sans Bold"/>
                  <a:sym typeface="Canva Sans Bold"/>
                </a:rPr>
                <a:t>School Comms letters</a:t>
              </a:r>
            </a:p>
          </p:txBody>
        </p:sp>
      </p:grpSp>
      <p:grpSp>
        <p:nvGrpSpPr>
          <p:cNvPr id="9" name="Group 9"/>
          <p:cNvGrpSpPr/>
          <p:nvPr/>
        </p:nvGrpSpPr>
        <p:grpSpPr>
          <a:xfrm>
            <a:off x="2260883" y="4678502"/>
            <a:ext cx="2468880" cy="2148395"/>
            <a:chOff x="0" y="0"/>
            <a:chExt cx="812800" cy="707290"/>
          </a:xfrm>
        </p:grpSpPr>
        <p:sp>
          <p:nvSpPr>
            <p:cNvPr id="10" name="Freeform 10"/>
            <p:cNvSpPr/>
            <p:nvPr/>
          </p:nvSpPr>
          <p:spPr>
            <a:xfrm>
              <a:off x="0" y="0"/>
              <a:ext cx="812800" cy="707291"/>
            </a:xfrm>
            <a:custGeom>
              <a:avLst/>
              <a:gdLst/>
              <a:ahLst/>
              <a:cxnLst/>
              <a:rect l="l" t="t" r="r" b="b"/>
              <a:pathLst>
                <a:path w="812800" h="707291">
                  <a:moveTo>
                    <a:pt x="128568" y="0"/>
                  </a:moveTo>
                  <a:lnTo>
                    <a:pt x="684232" y="0"/>
                  </a:lnTo>
                  <a:cubicBezTo>
                    <a:pt x="718330" y="0"/>
                    <a:pt x="751032" y="13546"/>
                    <a:pt x="775143" y="37657"/>
                  </a:cubicBezTo>
                  <a:cubicBezTo>
                    <a:pt x="799255" y="61768"/>
                    <a:pt x="812800" y="94470"/>
                    <a:pt x="812800" y="128568"/>
                  </a:cubicBezTo>
                  <a:lnTo>
                    <a:pt x="812800" y="578723"/>
                  </a:lnTo>
                  <a:cubicBezTo>
                    <a:pt x="812800" y="649729"/>
                    <a:pt x="755238" y="707291"/>
                    <a:pt x="684232" y="707291"/>
                  </a:cubicBezTo>
                  <a:lnTo>
                    <a:pt x="128568" y="707291"/>
                  </a:lnTo>
                  <a:cubicBezTo>
                    <a:pt x="94470" y="707291"/>
                    <a:pt x="61768" y="693745"/>
                    <a:pt x="37657" y="669634"/>
                  </a:cubicBezTo>
                  <a:cubicBezTo>
                    <a:pt x="13546" y="645523"/>
                    <a:pt x="0" y="612821"/>
                    <a:pt x="0" y="578723"/>
                  </a:cubicBezTo>
                  <a:lnTo>
                    <a:pt x="0" y="128568"/>
                  </a:lnTo>
                  <a:cubicBezTo>
                    <a:pt x="0" y="94470"/>
                    <a:pt x="13546" y="61768"/>
                    <a:pt x="37657" y="37657"/>
                  </a:cubicBezTo>
                  <a:cubicBezTo>
                    <a:pt x="61768" y="13546"/>
                    <a:pt x="94470" y="0"/>
                    <a:pt x="128568" y="0"/>
                  </a:cubicBezTo>
                  <a:close/>
                </a:path>
              </a:pathLst>
            </a:custGeom>
            <a:solidFill>
              <a:srgbClr val="3C76CE"/>
            </a:solidFill>
          </p:spPr>
          <p:txBody>
            <a:bodyPr/>
            <a:lstStyle/>
            <a:p>
              <a:endParaRPr lang="en-GB"/>
            </a:p>
          </p:txBody>
        </p:sp>
        <p:sp>
          <p:nvSpPr>
            <p:cNvPr id="11" name="TextBox 11"/>
            <p:cNvSpPr txBox="1"/>
            <p:nvPr/>
          </p:nvSpPr>
          <p:spPr>
            <a:xfrm>
              <a:off x="0" y="-57150"/>
              <a:ext cx="812800" cy="764440"/>
            </a:xfrm>
            <a:prstGeom prst="rect">
              <a:avLst/>
            </a:prstGeom>
          </p:spPr>
          <p:txBody>
            <a:bodyPr lIns="50800" tIns="50800" rIns="50800" bIns="50800" rtlCol="0" anchor="ctr"/>
            <a:lstStyle/>
            <a:p>
              <a:pPr algn="ctr">
                <a:lnSpc>
                  <a:spcPts val="3919"/>
                </a:lnSpc>
              </a:pPr>
              <a:endParaRPr/>
            </a:p>
            <a:p>
              <a:pPr algn="ctr">
                <a:lnSpc>
                  <a:spcPts val="3919"/>
                </a:lnSpc>
              </a:pPr>
              <a:endParaRPr/>
            </a:p>
            <a:p>
              <a:pPr algn="ctr">
                <a:lnSpc>
                  <a:spcPts val="2799"/>
                </a:lnSpc>
              </a:pPr>
              <a:endParaRPr/>
            </a:p>
            <a:p>
              <a:pPr algn="ctr">
                <a:lnSpc>
                  <a:spcPts val="3919"/>
                </a:lnSpc>
              </a:pPr>
              <a:r>
                <a:rPr lang="en-US" sz="2799" b="1">
                  <a:solidFill>
                    <a:srgbClr val="FFFFFF"/>
                  </a:solidFill>
                  <a:latin typeface="Canva Sans Bold"/>
                  <a:ea typeface="Canva Sans Bold"/>
                  <a:cs typeface="Canva Sans Bold"/>
                  <a:sym typeface="Canva Sans Bold"/>
                </a:rPr>
                <a:t>E-newsletter</a:t>
              </a:r>
            </a:p>
          </p:txBody>
        </p:sp>
      </p:grpSp>
      <p:grpSp>
        <p:nvGrpSpPr>
          <p:cNvPr id="12" name="Group 12"/>
          <p:cNvGrpSpPr/>
          <p:nvPr/>
        </p:nvGrpSpPr>
        <p:grpSpPr>
          <a:xfrm>
            <a:off x="5996675" y="4678502"/>
            <a:ext cx="2468880" cy="2148395"/>
            <a:chOff x="0" y="0"/>
            <a:chExt cx="812800" cy="707290"/>
          </a:xfrm>
        </p:grpSpPr>
        <p:sp>
          <p:nvSpPr>
            <p:cNvPr id="13" name="Freeform 13"/>
            <p:cNvSpPr/>
            <p:nvPr/>
          </p:nvSpPr>
          <p:spPr>
            <a:xfrm>
              <a:off x="0" y="0"/>
              <a:ext cx="812800" cy="707291"/>
            </a:xfrm>
            <a:custGeom>
              <a:avLst/>
              <a:gdLst/>
              <a:ahLst/>
              <a:cxnLst/>
              <a:rect l="l" t="t" r="r" b="b"/>
              <a:pathLst>
                <a:path w="812800" h="707291">
                  <a:moveTo>
                    <a:pt x="128568" y="0"/>
                  </a:moveTo>
                  <a:lnTo>
                    <a:pt x="684232" y="0"/>
                  </a:lnTo>
                  <a:cubicBezTo>
                    <a:pt x="718330" y="0"/>
                    <a:pt x="751032" y="13546"/>
                    <a:pt x="775143" y="37657"/>
                  </a:cubicBezTo>
                  <a:cubicBezTo>
                    <a:pt x="799255" y="61768"/>
                    <a:pt x="812800" y="94470"/>
                    <a:pt x="812800" y="128568"/>
                  </a:cubicBezTo>
                  <a:lnTo>
                    <a:pt x="812800" y="578723"/>
                  </a:lnTo>
                  <a:cubicBezTo>
                    <a:pt x="812800" y="649729"/>
                    <a:pt x="755238" y="707291"/>
                    <a:pt x="684232" y="707291"/>
                  </a:cubicBezTo>
                  <a:lnTo>
                    <a:pt x="128568" y="707291"/>
                  </a:lnTo>
                  <a:cubicBezTo>
                    <a:pt x="94470" y="707291"/>
                    <a:pt x="61768" y="693745"/>
                    <a:pt x="37657" y="669634"/>
                  </a:cubicBezTo>
                  <a:cubicBezTo>
                    <a:pt x="13546" y="645523"/>
                    <a:pt x="0" y="612821"/>
                    <a:pt x="0" y="578723"/>
                  </a:cubicBezTo>
                  <a:lnTo>
                    <a:pt x="0" y="128568"/>
                  </a:lnTo>
                  <a:cubicBezTo>
                    <a:pt x="0" y="94470"/>
                    <a:pt x="13546" y="61768"/>
                    <a:pt x="37657" y="37657"/>
                  </a:cubicBezTo>
                  <a:cubicBezTo>
                    <a:pt x="61768" y="13546"/>
                    <a:pt x="94470" y="0"/>
                    <a:pt x="128568" y="0"/>
                  </a:cubicBezTo>
                  <a:close/>
                </a:path>
              </a:pathLst>
            </a:custGeom>
            <a:solidFill>
              <a:srgbClr val="CCEDFF"/>
            </a:solidFill>
          </p:spPr>
          <p:txBody>
            <a:bodyPr/>
            <a:lstStyle/>
            <a:p>
              <a:endParaRPr lang="en-GB"/>
            </a:p>
          </p:txBody>
        </p:sp>
        <p:sp>
          <p:nvSpPr>
            <p:cNvPr id="14" name="TextBox 14"/>
            <p:cNvSpPr txBox="1"/>
            <p:nvPr/>
          </p:nvSpPr>
          <p:spPr>
            <a:xfrm>
              <a:off x="0" y="-57150"/>
              <a:ext cx="812800" cy="764440"/>
            </a:xfrm>
            <a:prstGeom prst="rect">
              <a:avLst/>
            </a:prstGeom>
          </p:spPr>
          <p:txBody>
            <a:bodyPr lIns="50800" tIns="50800" rIns="50800" bIns="50800" rtlCol="0" anchor="ctr"/>
            <a:lstStyle/>
            <a:p>
              <a:pPr algn="ctr">
                <a:lnSpc>
                  <a:spcPts val="3919"/>
                </a:lnSpc>
              </a:pPr>
              <a:endParaRPr/>
            </a:p>
            <a:p>
              <a:pPr algn="ctr">
                <a:lnSpc>
                  <a:spcPts val="3919"/>
                </a:lnSpc>
              </a:pPr>
              <a:endParaRPr/>
            </a:p>
            <a:p>
              <a:pPr algn="ctr">
                <a:lnSpc>
                  <a:spcPts val="3639"/>
                </a:lnSpc>
              </a:pPr>
              <a:endParaRPr/>
            </a:p>
            <a:p>
              <a:pPr algn="ctr">
                <a:lnSpc>
                  <a:spcPts val="3919"/>
                </a:lnSpc>
              </a:pPr>
              <a:r>
                <a:rPr lang="en-US" sz="2799" b="1">
                  <a:solidFill>
                    <a:srgbClr val="000000"/>
                  </a:solidFill>
                  <a:latin typeface="Canva Sans Bold"/>
                  <a:ea typeface="Canva Sans Bold"/>
                  <a:cs typeface="Canva Sans Bold"/>
                  <a:sym typeface="Canva Sans Bold"/>
                </a:rPr>
                <a:t>Facebook</a:t>
              </a:r>
            </a:p>
          </p:txBody>
        </p:sp>
      </p:grpSp>
      <p:sp>
        <p:nvSpPr>
          <p:cNvPr id="15" name="Freeform 15"/>
          <p:cNvSpPr/>
          <p:nvPr/>
        </p:nvSpPr>
        <p:spPr>
          <a:xfrm>
            <a:off x="2927128" y="1870691"/>
            <a:ext cx="1136391" cy="1142623"/>
          </a:xfrm>
          <a:custGeom>
            <a:avLst/>
            <a:gdLst/>
            <a:ahLst/>
            <a:cxnLst/>
            <a:rect l="l" t="t" r="r" b="b"/>
            <a:pathLst>
              <a:path w="1136391" h="1142623">
                <a:moveTo>
                  <a:pt x="0" y="0"/>
                </a:moveTo>
                <a:lnTo>
                  <a:pt x="1136390" y="0"/>
                </a:lnTo>
                <a:lnTo>
                  <a:pt x="1136390" y="1142624"/>
                </a:lnTo>
                <a:lnTo>
                  <a:pt x="0" y="11426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pic>
        <p:nvPicPr>
          <p:cNvPr id="16" name="Picture 16"/>
          <p:cNvPicPr>
            <a:picLocks noChangeAspect="1"/>
          </p:cNvPicPr>
          <p:nvPr/>
        </p:nvPicPr>
        <p:blipFill>
          <a:blip r:embed="rId6"/>
          <a:srcRect/>
          <a:stretch>
            <a:fillRect/>
          </a:stretch>
        </p:blipFill>
        <p:spPr>
          <a:xfrm>
            <a:off x="2927128" y="4959121"/>
            <a:ext cx="1107855" cy="1080158"/>
          </a:xfrm>
          <a:prstGeom prst="rect">
            <a:avLst/>
          </a:prstGeom>
        </p:spPr>
      </p:pic>
      <p:sp>
        <p:nvSpPr>
          <p:cNvPr id="17" name="Freeform 17"/>
          <p:cNvSpPr/>
          <p:nvPr/>
        </p:nvSpPr>
        <p:spPr>
          <a:xfrm>
            <a:off x="6403382" y="1778875"/>
            <a:ext cx="1655466" cy="1176886"/>
          </a:xfrm>
          <a:custGeom>
            <a:avLst/>
            <a:gdLst/>
            <a:ahLst/>
            <a:cxnLst/>
            <a:rect l="l" t="t" r="r" b="b"/>
            <a:pathLst>
              <a:path w="1655466" h="1176886">
                <a:moveTo>
                  <a:pt x="0" y="0"/>
                </a:moveTo>
                <a:lnTo>
                  <a:pt x="1655466" y="0"/>
                </a:lnTo>
                <a:lnTo>
                  <a:pt x="1655466" y="1176885"/>
                </a:lnTo>
                <a:lnTo>
                  <a:pt x="0" y="117688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8" name="Freeform 18"/>
          <p:cNvSpPr/>
          <p:nvPr/>
        </p:nvSpPr>
        <p:spPr>
          <a:xfrm>
            <a:off x="6971317" y="4949095"/>
            <a:ext cx="519595" cy="1100210"/>
          </a:xfrm>
          <a:custGeom>
            <a:avLst/>
            <a:gdLst/>
            <a:ahLst/>
            <a:cxnLst/>
            <a:rect l="l" t="t" r="r" b="b"/>
            <a:pathLst>
              <a:path w="519595" h="1100210">
                <a:moveTo>
                  <a:pt x="0" y="0"/>
                </a:moveTo>
                <a:lnTo>
                  <a:pt x="519595" y="0"/>
                </a:lnTo>
                <a:lnTo>
                  <a:pt x="519595" y="1100210"/>
                </a:lnTo>
                <a:lnTo>
                  <a:pt x="0" y="110021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9" name="TextBox 19"/>
          <p:cNvSpPr txBox="1"/>
          <p:nvPr/>
        </p:nvSpPr>
        <p:spPr>
          <a:xfrm>
            <a:off x="609600" y="519320"/>
            <a:ext cx="10021137" cy="679673"/>
          </a:xfrm>
          <a:prstGeom prst="rect">
            <a:avLst/>
          </a:prstGeom>
        </p:spPr>
        <p:txBody>
          <a:bodyPr wrap="square" lIns="0" tIns="0" rIns="0" bIns="0" rtlCol="0" anchor="t">
            <a:spAutoFit/>
          </a:bodyPr>
          <a:lstStyle/>
          <a:p>
            <a:pPr algn="ctr">
              <a:lnSpc>
                <a:spcPts val="5319"/>
              </a:lnSpc>
              <a:spcBef>
                <a:spcPct val="0"/>
              </a:spcBef>
            </a:pPr>
            <a:r>
              <a:rPr lang="en-US" sz="4800" b="1">
                <a:solidFill>
                  <a:srgbClr val="004AAD"/>
                </a:solidFill>
                <a:latin typeface="Telegraf Bold"/>
                <a:ea typeface="Telegraf Bold"/>
                <a:cs typeface="Telegraf Bold"/>
                <a:sym typeface="Telegraf Bold"/>
              </a:rPr>
              <a:t>Communication from the school</a:t>
            </a:r>
          </a:p>
        </p:txBody>
      </p:sp>
      <p:cxnSp>
        <p:nvCxnSpPr>
          <p:cNvPr id="20" name="Straight Connector 19">
            <a:extLst>
              <a:ext uri="{FF2B5EF4-FFF2-40B4-BE49-F238E27FC236}">
                <a16:creationId xmlns:a16="http://schemas.microsoft.com/office/drawing/2014/main" id="{B2AF3BD7-197D-A3D9-1BE0-DAD25B2AE366}"/>
              </a:ext>
            </a:extLst>
          </p:cNvPr>
          <p:cNvCxnSpPr/>
          <p:nvPr/>
        </p:nvCxnSpPr>
        <p:spPr>
          <a:xfrm>
            <a:off x="0" y="12954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8234" y="231845"/>
            <a:ext cx="9875520" cy="1371600"/>
          </a:xfrm>
        </p:spPr>
        <p:txBody>
          <a:bodyPr>
            <a:normAutofit/>
          </a:bodyPr>
          <a:lstStyle/>
          <a:p>
            <a:r>
              <a:rPr lang="en-GB" sz="4320">
                <a:latin typeface="Arial" panose="020B0604020202020204" pitchFamily="34" charset="0"/>
                <a:cs typeface="Arial" panose="020B0604020202020204" pitchFamily="34" charset="0"/>
              </a:rPr>
              <a:t>Communication</a:t>
            </a:r>
          </a:p>
        </p:txBody>
      </p:sp>
      <p:sp>
        <p:nvSpPr>
          <p:cNvPr id="4" name="TextBox 3"/>
          <p:cNvSpPr txBox="1"/>
          <p:nvPr/>
        </p:nvSpPr>
        <p:spPr>
          <a:xfrm>
            <a:off x="627733" y="1603445"/>
            <a:ext cx="3772251" cy="3117392"/>
          </a:xfrm>
          <a:prstGeom prst="rect">
            <a:avLst/>
          </a:prstGeom>
          <a:noFill/>
        </p:spPr>
        <p:txBody>
          <a:bodyPr wrap="none" lIns="109728" tIns="54864" rIns="109728" bIns="54864" rtlCol="0" anchor="t">
            <a:spAutoFit/>
          </a:bodyPr>
          <a:lstStyle/>
          <a:p>
            <a:pPr marL="342900" indent="-342900" defTabSz="1097280" fontAlgn="base">
              <a:lnSpc>
                <a:spcPct val="150000"/>
              </a:lnSpc>
              <a:spcBef>
                <a:spcPct val="0"/>
              </a:spcBef>
              <a:spcAft>
                <a:spcPct val="0"/>
              </a:spcAft>
              <a:buFont typeface="Wingdings" panose="05000000000000000000" pitchFamily="2" charset="2"/>
              <a:buChar char="§"/>
              <a:defRPr/>
            </a:pPr>
            <a:r>
              <a:rPr lang="en-GB" sz="3360">
                <a:latin typeface="Arial" charset="0"/>
                <a:cs typeface="Arial" charset="0"/>
              </a:rPr>
              <a:t>Form tutor</a:t>
            </a:r>
          </a:p>
          <a:p>
            <a:pPr marL="342900" indent="-342900" defTabSz="1097280" fontAlgn="base">
              <a:lnSpc>
                <a:spcPct val="150000"/>
              </a:lnSpc>
              <a:spcBef>
                <a:spcPct val="0"/>
              </a:spcBef>
              <a:spcAft>
                <a:spcPct val="0"/>
              </a:spcAft>
              <a:buFont typeface="Wingdings" panose="05000000000000000000" pitchFamily="2" charset="2"/>
              <a:buChar char="§"/>
              <a:defRPr/>
            </a:pPr>
            <a:r>
              <a:rPr lang="en-GB" sz="3360">
                <a:latin typeface="Arial" charset="0"/>
                <a:cs typeface="Arial" charset="0"/>
              </a:rPr>
              <a:t>Heads of subject</a:t>
            </a:r>
          </a:p>
          <a:p>
            <a:pPr marL="342900" indent="-342900" defTabSz="1097280" fontAlgn="base">
              <a:lnSpc>
                <a:spcPct val="150000"/>
              </a:lnSpc>
              <a:spcBef>
                <a:spcPct val="0"/>
              </a:spcBef>
              <a:spcAft>
                <a:spcPct val="0"/>
              </a:spcAft>
              <a:buFont typeface="Wingdings" panose="05000000000000000000" pitchFamily="2" charset="2"/>
              <a:buChar char="§"/>
              <a:defRPr/>
            </a:pPr>
            <a:r>
              <a:rPr lang="en-GB" sz="3360">
                <a:latin typeface="Arial"/>
                <a:cs typeface="Arial"/>
              </a:rPr>
              <a:t>Pastoral team</a:t>
            </a:r>
          </a:p>
          <a:p>
            <a:pPr defTabSz="1097280" fontAlgn="base">
              <a:lnSpc>
                <a:spcPct val="150000"/>
              </a:lnSpc>
              <a:spcBef>
                <a:spcPct val="0"/>
              </a:spcBef>
              <a:spcAft>
                <a:spcPct val="0"/>
              </a:spcAft>
              <a:defRPr/>
            </a:pPr>
            <a:endParaRPr lang="en-GB" sz="3360">
              <a:solidFill>
                <a:prstClr val="black"/>
              </a:solidFill>
              <a:latin typeface="Arial" charset="0"/>
              <a:cs typeface="Arial" charset="0"/>
            </a:endParaRPr>
          </a:p>
        </p:txBody>
      </p:sp>
      <p:sp>
        <p:nvSpPr>
          <p:cNvPr id="5" name="TextBox 4"/>
          <p:cNvSpPr txBox="1"/>
          <p:nvPr/>
        </p:nvSpPr>
        <p:spPr>
          <a:xfrm>
            <a:off x="5003009" y="1603445"/>
            <a:ext cx="5969791" cy="4650119"/>
          </a:xfrm>
          <a:prstGeom prst="rect">
            <a:avLst/>
          </a:prstGeom>
          <a:noFill/>
        </p:spPr>
        <p:txBody>
          <a:bodyPr wrap="square" rtlCol="0">
            <a:spAutoFit/>
          </a:bodyPr>
          <a:lstStyle/>
          <a:p>
            <a:pPr marL="891540" lvl="1" indent="-342900" defTabSz="1097280" fontAlgn="base">
              <a:lnSpc>
                <a:spcPct val="150000"/>
              </a:lnSpc>
              <a:spcBef>
                <a:spcPct val="0"/>
              </a:spcBef>
              <a:spcAft>
                <a:spcPct val="0"/>
              </a:spcAft>
              <a:buFont typeface="Wingdings" panose="05000000000000000000" pitchFamily="2" charset="2"/>
              <a:buChar char="§"/>
              <a:defRPr/>
            </a:pPr>
            <a:r>
              <a:rPr lang="en-GB" sz="3360">
                <a:latin typeface="Arial" charset="0"/>
                <a:cs typeface="Arial" charset="0"/>
              </a:rPr>
              <a:t>Personal welfare</a:t>
            </a:r>
          </a:p>
          <a:p>
            <a:pPr marL="891540" lvl="1" indent="-342900" defTabSz="1097280" fontAlgn="base">
              <a:lnSpc>
                <a:spcPct val="150000"/>
              </a:lnSpc>
              <a:spcBef>
                <a:spcPct val="0"/>
              </a:spcBef>
              <a:spcAft>
                <a:spcPct val="0"/>
              </a:spcAft>
              <a:buFont typeface="Wingdings" panose="05000000000000000000" pitchFamily="2" charset="2"/>
              <a:buChar char="§"/>
              <a:defRPr/>
            </a:pPr>
            <a:r>
              <a:rPr lang="en-GB" sz="3360">
                <a:latin typeface="Arial" charset="0"/>
                <a:cs typeface="Arial" charset="0"/>
              </a:rPr>
              <a:t>Attendance</a:t>
            </a:r>
          </a:p>
          <a:p>
            <a:pPr marL="891540" lvl="1" indent="-342900" defTabSz="1097280" fontAlgn="base">
              <a:lnSpc>
                <a:spcPct val="150000"/>
              </a:lnSpc>
              <a:spcBef>
                <a:spcPct val="0"/>
              </a:spcBef>
              <a:spcAft>
                <a:spcPct val="0"/>
              </a:spcAft>
              <a:buFont typeface="Wingdings" panose="05000000000000000000" pitchFamily="2" charset="2"/>
              <a:buChar char="§"/>
              <a:defRPr/>
            </a:pPr>
            <a:r>
              <a:rPr lang="en-GB" sz="3360">
                <a:latin typeface="Arial" charset="0"/>
                <a:cs typeface="Arial" charset="0"/>
              </a:rPr>
              <a:t>Change in circumstances</a:t>
            </a:r>
          </a:p>
          <a:p>
            <a:pPr marL="891540" lvl="1" indent="-342900" defTabSz="1097280" fontAlgn="base">
              <a:lnSpc>
                <a:spcPct val="150000"/>
              </a:lnSpc>
              <a:spcBef>
                <a:spcPct val="0"/>
              </a:spcBef>
              <a:spcAft>
                <a:spcPct val="0"/>
              </a:spcAft>
              <a:buFont typeface="Wingdings" panose="05000000000000000000" pitchFamily="2" charset="2"/>
              <a:buChar char="§"/>
              <a:defRPr/>
            </a:pPr>
            <a:r>
              <a:rPr lang="en-GB" sz="3360">
                <a:latin typeface="Arial" charset="0"/>
                <a:cs typeface="Arial" charset="0"/>
              </a:rPr>
              <a:t>Illness</a:t>
            </a:r>
          </a:p>
          <a:p>
            <a:pPr lvl="1" defTabSz="1097280" fontAlgn="base">
              <a:lnSpc>
                <a:spcPct val="150000"/>
              </a:lnSpc>
              <a:spcBef>
                <a:spcPct val="0"/>
              </a:spcBef>
              <a:spcAft>
                <a:spcPct val="0"/>
              </a:spcAft>
              <a:defRPr/>
            </a:pPr>
            <a:endParaRPr lang="en-GB" sz="3360">
              <a:solidFill>
                <a:prstClr val="black"/>
              </a:solidFill>
              <a:latin typeface="Arial" charset="0"/>
              <a:cs typeface="Arial" charset="0"/>
            </a:endParaRPr>
          </a:p>
          <a:p>
            <a:pPr marL="342900" indent="-342900" defTabSz="1097280" fontAlgn="base">
              <a:lnSpc>
                <a:spcPct val="150000"/>
              </a:lnSpc>
              <a:spcBef>
                <a:spcPct val="0"/>
              </a:spcBef>
              <a:spcAft>
                <a:spcPct val="0"/>
              </a:spcAft>
              <a:buFont typeface="Wingdings" panose="05000000000000000000" pitchFamily="2" charset="2"/>
              <a:buChar char="§"/>
              <a:defRPr/>
            </a:pPr>
            <a:endParaRPr lang="en-GB" sz="3360">
              <a:solidFill>
                <a:prstClr val="black"/>
              </a:solidFill>
              <a:latin typeface="Arial" charset="0"/>
              <a:cs typeface="Arial" charset="0"/>
            </a:endParaRPr>
          </a:p>
        </p:txBody>
      </p:sp>
      <p:sp>
        <p:nvSpPr>
          <p:cNvPr id="2" name="Freeform 2">
            <a:extLst>
              <a:ext uri="{FF2B5EF4-FFF2-40B4-BE49-F238E27FC236}">
                <a16:creationId xmlns:a16="http://schemas.microsoft.com/office/drawing/2014/main" id="{667DAEC7-1D04-2183-DC7D-D77AF2235D88}"/>
              </a:ext>
            </a:extLst>
          </p:cNvPr>
          <p:cNvSpPr/>
          <p:nvPr/>
        </p:nvSpPr>
        <p:spPr>
          <a:xfrm>
            <a:off x="-1" y="6449093"/>
            <a:ext cx="8053755" cy="1780507"/>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4"/>
            <a:stretch>
              <a:fillRect/>
            </a:stretch>
          </a:blipFill>
        </p:spPr>
        <p:txBody>
          <a:bodyPr/>
          <a:lstStyle/>
          <a:p>
            <a:endParaRPr lang="en-GB"/>
          </a:p>
        </p:txBody>
      </p:sp>
    </p:spTree>
    <p:custDataLst>
      <p:tags r:id="rId1"/>
    </p:custDataLst>
    <p:extLst>
      <p:ext uri="{BB962C8B-B14F-4D97-AF65-F5344CB8AC3E}">
        <p14:creationId xmlns:p14="http://schemas.microsoft.com/office/powerpoint/2010/main" val="3051067775"/>
      </p:ext>
    </p:extLst>
  </p:cSld>
  <p:clrMapOvr>
    <a:masterClrMapping/>
  </p:clrMapOvr>
  <mc:AlternateContent xmlns:mc="http://schemas.openxmlformats.org/markup-compatibility/2006">
    <mc:Choice xmlns:p14="http://schemas.microsoft.com/office/powerpoint/2010/main" Requires="p14">
      <p:transition spd="slow" p14:dur="2000" advClick="0" advTm="27000"/>
    </mc:Choice>
    <mc:Fallback>
      <p:transition spd="slow" advClick="0" advTm="27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sp>
        <p:nvSpPr>
          <p:cNvPr id="3" name="Freeform 3"/>
          <p:cNvSpPr/>
          <p:nvPr/>
        </p:nvSpPr>
        <p:spPr>
          <a:xfrm>
            <a:off x="7924800" y="1593865"/>
            <a:ext cx="2681266" cy="1787510"/>
          </a:xfrm>
          <a:custGeom>
            <a:avLst/>
            <a:gdLst/>
            <a:ahLst/>
            <a:cxnLst/>
            <a:rect l="l" t="t" r="r" b="b"/>
            <a:pathLst>
              <a:path w="2681266" h="1787510">
                <a:moveTo>
                  <a:pt x="0" y="0"/>
                </a:moveTo>
                <a:lnTo>
                  <a:pt x="2681265" y="0"/>
                </a:lnTo>
                <a:lnTo>
                  <a:pt x="2681265" y="1787510"/>
                </a:lnTo>
                <a:lnTo>
                  <a:pt x="0" y="1787510"/>
                </a:lnTo>
                <a:lnTo>
                  <a:pt x="0" y="0"/>
                </a:lnTo>
                <a:close/>
              </a:path>
            </a:pathLst>
          </a:custGeom>
          <a:blipFill>
            <a:blip r:embed="rId4"/>
            <a:stretch>
              <a:fillRect/>
            </a:stretch>
          </a:blipFill>
        </p:spPr>
        <p:txBody>
          <a:bodyPr/>
          <a:lstStyle/>
          <a:p>
            <a:endParaRPr lang="en-GB"/>
          </a:p>
        </p:txBody>
      </p:sp>
      <p:sp>
        <p:nvSpPr>
          <p:cNvPr id="4" name="Freeform 4"/>
          <p:cNvSpPr/>
          <p:nvPr/>
        </p:nvSpPr>
        <p:spPr>
          <a:xfrm>
            <a:off x="7924800" y="3505200"/>
            <a:ext cx="2681266" cy="1787510"/>
          </a:xfrm>
          <a:custGeom>
            <a:avLst/>
            <a:gdLst/>
            <a:ahLst/>
            <a:cxnLst/>
            <a:rect l="l" t="t" r="r" b="b"/>
            <a:pathLst>
              <a:path w="2681266" h="1787510">
                <a:moveTo>
                  <a:pt x="0" y="0"/>
                </a:moveTo>
                <a:lnTo>
                  <a:pt x="2681265" y="0"/>
                </a:lnTo>
                <a:lnTo>
                  <a:pt x="2681265" y="1787511"/>
                </a:lnTo>
                <a:lnTo>
                  <a:pt x="0" y="1787511"/>
                </a:lnTo>
                <a:lnTo>
                  <a:pt x="0" y="0"/>
                </a:lnTo>
                <a:close/>
              </a:path>
            </a:pathLst>
          </a:custGeom>
          <a:blipFill>
            <a:blip r:embed="rId5"/>
            <a:stretch>
              <a:fillRect/>
            </a:stretch>
          </a:blipFill>
        </p:spPr>
        <p:txBody>
          <a:bodyPr/>
          <a:lstStyle/>
          <a:p>
            <a:endParaRPr lang="en-GB"/>
          </a:p>
        </p:txBody>
      </p:sp>
      <p:sp>
        <p:nvSpPr>
          <p:cNvPr id="5" name="Freeform 5"/>
          <p:cNvSpPr/>
          <p:nvPr/>
        </p:nvSpPr>
        <p:spPr>
          <a:xfrm>
            <a:off x="7924800" y="5417453"/>
            <a:ext cx="2681266" cy="1791839"/>
          </a:xfrm>
          <a:custGeom>
            <a:avLst/>
            <a:gdLst/>
            <a:ahLst/>
            <a:cxnLst/>
            <a:rect l="l" t="t" r="r" b="b"/>
            <a:pathLst>
              <a:path w="2681266" h="1791839">
                <a:moveTo>
                  <a:pt x="0" y="0"/>
                </a:moveTo>
                <a:lnTo>
                  <a:pt x="2681265" y="0"/>
                </a:lnTo>
                <a:lnTo>
                  <a:pt x="2681265" y="1791839"/>
                </a:lnTo>
                <a:lnTo>
                  <a:pt x="0" y="1791839"/>
                </a:lnTo>
                <a:lnTo>
                  <a:pt x="0" y="0"/>
                </a:lnTo>
                <a:close/>
              </a:path>
            </a:pathLst>
          </a:custGeom>
          <a:blipFill>
            <a:blip r:embed="rId6"/>
            <a:stretch>
              <a:fillRect/>
            </a:stretch>
          </a:blipFill>
        </p:spPr>
        <p:txBody>
          <a:bodyPr/>
          <a:lstStyle/>
          <a:p>
            <a:endParaRPr lang="en-GB"/>
          </a:p>
        </p:txBody>
      </p:sp>
      <p:sp>
        <p:nvSpPr>
          <p:cNvPr id="6" name="Freeform 6"/>
          <p:cNvSpPr/>
          <p:nvPr/>
        </p:nvSpPr>
        <p:spPr>
          <a:xfrm>
            <a:off x="982724" y="2674435"/>
            <a:ext cx="5883152" cy="4259765"/>
          </a:xfrm>
          <a:custGeom>
            <a:avLst/>
            <a:gdLst/>
            <a:ahLst/>
            <a:cxnLst/>
            <a:rect l="l" t="t" r="r" b="b"/>
            <a:pathLst>
              <a:path w="5883152" h="4259765">
                <a:moveTo>
                  <a:pt x="0" y="0"/>
                </a:moveTo>
                <a:lnTo>
                  <a:pt x="5883151" y="0"/>
                </a:lnTo>
                <a:lnTo>
                  <a:pt x="5883151" y="4259765"/>
                </a:lnTo>
                <a:lnTo>
                  <a:pt x="0" y="4259765"/>
                </a:lnTo>
                <a:lnTo>
                  <a:pt x="0" y="0"/>
                </a:lnTo>
                <a:close/>
              </a:path>
            </a:pathLst>
          </a:custGeom>
          <a:blipFill>
            <a:blip r:embed="rId7"/>
            <a:stretch>
              <a:fillRect/>
            </a:stretch>
          </a:blipFill>
        </p:spPr>
        <p:txBody>
          <a:bodyPr/>
          <a:lstStyle/>
          <a:p>
            <a:endParaRPr lang="en-GB"/>
          </a:p>
        </p:txBody>
      </p:sp>
      <p:sp>
        <p:nvSpPr>
          <p:cNvPr id="7" name="TextBox 7"/>
          <p:cNvSpPr txBox="1"/>
          <p:nvPr/>
        </p:nvSpPr>
        <p:spPr>
          <a:xfrm>
            <a:off x="381000" y="399406"/>
            <a:ext cx="10387465" cy="624145"/>
          </a:xfrm>
          <a:prstGeom prst="rect">
            <a:avLst/>
          </a:prstGeom>
        </p:spPr>
        <p:txBody>
          <a:bodyPr wrap="square" lIns="0" tIns="0" rIns="0" bIns="0" rtlCol="0" anchor="t">
            <a:spAutoFit/>
          </a:bodyPr>
          <a:lstStyle/>
          <a:p>
            <a:pPr algn="ctr">
              <a:lnSpc>
                <a:spcPts val="4759"/>
              </a:lnSpc>
              <a:spcBef>
                <a:spcPct val="0"/>
              </a:spcBef>
            </a:pPr>
            <a:r>
              <a:rPr lang="en-US" sz="4800" b="1">
                <a:solidFill>
                  <a:srgbClr val="004AAD"/>
                </a:solidFill>
                <a:latin typeface="Telegraf Bold"/>
                <a:ea typeface="Telegraf Bold"/>
                <a:cs typeface="Telegraf Bold"/>
                <a:sym typeface="Telegraf Bold"/>
              </a:rPr>
              <a:t>Partnering for Success</a:t>
            </a:r>
          </a:p>
        </p:txBody>
      </p:sp>
      <p:sp>
        <p:nvSpPr>
          <p:cNvPr id="8" name="TextBox 8"/>
          <p:cNvSpPr txBox="1"/>
          <p:nvPr/>
        </p:nvSpPr>
        <p:spPr>
          <a:xfrm>
            <a:off x="-152400" y="1766727"/>
            <a:ext cx="8153400" cy="505651"/>
          </a:xfrm>
          <a:prstGeom prst="rect">
            <a:avLst/>
          </a:prstGeom>
        </p:spPr>
        <p:txBody>
          <a:bodyPr wrap="square" lIns="0" tIns="0" rIns="0" bIns="0" rtlCol="0" anchor="t">
            <a:spAutoFit/>
          </a:bodyPr>
          <a:lstStyle/>
          <a:p>
            <a:pPr algn="ctr">
              <a:lnSpc>
                <a:spcPts val="4479"/>
              </a:lnSpc>
              <a:spcBef>
                <a:spcPct val="0"/>
              </a:spcBef>
            </a:pPr>
            <a:r>
              <a:rPr lang="en-US" sz="2200">
                <a:solidFill>
                  <a:srgbClr val="004AAD"/>
                </a:solidFill>
                <a:latin typeface="Canva Sans"/>
                <a:ea typeface="Canva Sans"/>
                <a:cs typeface="Canva Sans"/>
                <a:sym typeface="Canva Sans"/>
              </a:rPr>
              <a:t>Supporting your child through their GCSEs </a:t>
            </a:r>
          </a:p>
        </p:txBody>
      </p:sp>
      <p:cxnSp>
        <p:nvCxnSpPr>
          <p:cNvPr id="9" name="Straight Connector 8">
            <a:extLst>
              <a:ext uri="{FF2B5EF4-FFF2-40B4-BE49-F238E27FC236}">
                <a16:creationId xmlns:a16="http://schemas.microsoft.com/office/drawing/2014/main" id="{C5609EDB-ABC5-E053-BFB3-114D96279385}"/>
              </a:ext>
            </a:extLst>
          </p:cNvPr>
          <p:cNvCxnSpPr/>
          <p:nvPr/>
        </p:nvCxnSpPr>
        <p:spPr>
          <a:xfrm>
            <a:off x="0" y="12954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
            <a:extLst>
              <a:ext uri="{FF2B5EF4-FFF2-40B4-BE49-F238E27FC236}">
                <a16:creationId xmlns:a16="http://schemas.microsoft.com/office/drawing/2014/main" id="{FF562231-BC5F-E153-10C6-076BE2FA7D13}"/>
              </a:ext>
            </a:extLst>
          </p:cNvPr>
          <p:cNvGraphicFramePr>
            <a:graphicFrameLocks noGrp="1"/>
          </p:cNvGraphicFramePr>
          <p:nvPr>
            <p:ph idx="1"/>
            <p:extLst>
              <p:ext uri="{D42A27DB-BD31-4B8C-83A1-F6EECF244321}">
                <p14:modId xmlns:p14="http://schemas.microsoft.com/office/powerpoint/2010/main" val="2540771284"/>
              </p:ext>
            </p:extLst>
          </p:nvPr>
        </p:nvGraphicFramePr>
        <p:xfrm>
          <a:off x="457200" y="1600200"/>
          <a:ext cx="9976338" cy="53281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le 2"/>
          <p:cNvSpPr>
            <a:spLocks noGrp="1"/>
          </p:cNvSpPr>
          <p:nvPr>
            <p:ph type="title"/>
          </p:nvPr>
        </p:nvSpPr>
        <p:spPr/>
        <p:txBody>
          <a:bodyPr>
            <a:normAutofit fontScale="90000"/>
          </a:bodyPr>
          <a:lstStyle/>
          <a:p>
            <a:r>
              <a:rPr lang="en-GB" sz="4800">
                <a:solidFill>
                  <a:srgbClr val="0070C0"/>
                </a:solidFill>
                <a:latin typeface="Arial" panose="020B0604020202020204" pitchFamily="34" charset="0"/>
                <a:cs typeface="Arial" panose="020B0604020202020204" pitchFamily="34" charset="0"/>
              </a:rPr>
              <a:t>Year 9 – The transition to KS4</a:t>
            </a:r>
          </a:p>
        </p:txBody>
      </p:sp>
      <p:sp>
        <p:nvSpPr>
          <p:cNvPr id="4" name="Freeform 2">
            <a:extLst>
              <a:ext uri="{FF2B5EF4-FFF2-40B4-BE49-F238E27FC236}">
                <a16:creationId xmlns:a16="http://schemas.microsoft.com/office/drawing/2014/main" id="{A3BD1447-9CF6-3F93-3F79-0F3FE2FA75B6}"/>
              </a:ext>
            </a:extLst>
          </p:cNvPr>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9"/>
            <a:stretch>
              <a:fillRect/>
            </a:stretch>
          </a:blipFill>
        </p:spPr>
        <p:txBody>
          <a:bodyPr/>
          <a:lstStyle/>
          <a:p>
            <a:endParaRPr lang="en-GB"/>
          </a:p>
        </p:txBody>
      </p:sp>
    </p:spTree>
    <p:custDataLst>
      <p:tags r:id="rId1"/>
    </p:custDataLst>
    <p:extLst>
      <p:ext uri="{BB962C8B-B14F-4D97-AF65-F5344CB8AC3E}">
        <p14:creationId xmlns:p14="http://schemas.microsoft.com/office/powerpoint/2010/main" val="2066204308"/>
      </p:ext>
    </p:extLst>
  </p:cSld>
  <p:clrMapOvr>
    <a:masterClrMapping/>
  </p:clrMapOvr>
  <mc:AlternateContent xmlns:mc="http://schemas.openxmlformats.org/markup-compatibility/2006">
    <mc:Choice xmlns:p14="http://schemas.microsoft.com/office/powerpoint/2010/main" Requires="p14">
      <p:transition spd="slow" p14:dur="2000" advClick="0" advTm="35000"/>
    </mc:Choice>
    <mc:Fallback>
      <p:transition spd="slow" advClick="0" advTm="3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C5B9D-D8FA-CC94-DC26-35C9E4970ED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0421917-5DC8-EFE5-19FC-097F3D65D96D}"/>
              </a:ext>
            </a:extLst>
          </p:cNvPr>
          <p:cNvSpPr/>
          <p:nvPr/>
        </p:nvSpPr>
        <p:spPr>
          <a:xfrm>
            <a:off x="0" y="6934200"/>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cxnSp>
        <p:nvCxnSpPr>
          <p:cNvPr id="9" name="Straight Connector 8">
            <a:extLst>
              <a:ext uri="{FF2B5EF4-FFF2-40B4-BE49-F238E27FC236}">
                <a16:creationId xmlns:a16="http://schemas.microsoft.com/office/drawing/2014/main" id="{FF70ECD6-2A49-C420-5E7C-4A91E8A9BF75}"/>
              </a:ext>
            </a:extLst>
          </p:cNvPr>
          <p:cNvCxnSpPr/>
          <p:nvPr/>
        </p:nvCxnSpPr>
        <p:spPr>
          <a:xfrm>
            <a:off x="0" y="11430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TextBox 7">
            <a:extLst>
              <a:ext uri="{FF2B5EF4-FFF2-40B4-BE49-F238E27FC236}">
                <a16:creationId xmlns:a16="http://schemas.microsoft.com/office/drawing/2014/main" id="{D18F8574-62B4-58F6-7BD1-7AE9BD234E3E}"/>
              </a:ext>
            </a:extLst>
          </p:cNvPr>
          <p:cNvSpPr txBox="1"/>
          <p:nvPr/>
        </p:nvSpPr>
        <p:spPr>
          <a:xfrm>
            <a:off x="381000" y="399406"/>
            <a:ext cx="10387465" cy="624145"/>
          </a:xfrm>
          <a:prstGeom prst="rect">
            <a:avLst/>
          </a:prstGeom>
        </p:spPr>
        <p:txBody>
          <a:bodyPr wrap="square" lIns="0" tIns="0" rIns="0" bIns="0" rtlCol="0" anchor="t">
            <a:spAutoFit/>
          </a:bodyPr>
          <a:lstStyle/>
          <a:p>
            <a:pPr algn="ctr">
              <a:lnSpc>
                <a:spcPts val="4759"/>
              </a:lnSpc>
              <a:spcBef>
                <a:spcPct val="0"/>
              </a:spcBef>
            </a:pPr>
            <a:r>
              <a:rPr lang="en-US" sz="4800" b="1">
                <a:solidFill>
                  <a:srgbClr val="004AAD"/>
                </a:solidFill>
                <a:latin typeface="Telegraf Bold"/>
                <a:ea typeface="Telegraf Bold"/>
                <a:cs typeface="Telegraf Bold"/>
                <a:sym typeface="Telegraf Bold"/>
              </a:rPr>
              <a:t>The importance of Year 9</a:t>
            </a:r>
          </a:p>
        </p:txBody>
      </p:sp>
      <p:sp>
        <p:nvSpPr>
          <p:cNvPr id="12" name="TextBox 11">
            <a:extLst>
              <a:ext uri="{FF2B5EF4-FFF2-40B4-BE49-F238E27FC236}">
                <a16:creationId xmlns:a16="http://schemas.microsoft.com/office/drawing/2014/main" id="{68C9A5E5-FAED-FC8A-E81A-71BD66AD8E44}"/>
              </a:ext>
            </a:extLst>
          </p:cNvPr>
          <p:cNvSpPr txBox="1"/>
          <p:nvPr/>
        </p:nvSpPr>
        <p:spPr>
          <a:xfrm>
            <a:off x="609600" y="1023551"/>
            <a:ext cx="9829800" cy="3354123"/>
          </a:xfrm>
          <a:prstGeom prst="rect">
            <a:avLst/>
          </a:prstGeom>
          <a:noFill/>
        </p:spPr>
        <p:txBody>
          <a:bodyPr wrap="square" rtlCol="0">
            <a:spAutoFit/>
          </a:bodyPr>
          <a:lstStyle/>
          <a:p>
            <a:pPr>
              <a:lnSpc>
                <a:spcPct val="200000"/>
              </a:lnSpc>
            </a:pPr>
            <a:r>
              <a:rPr lang="en-GB" sz="3200" b="1"/>
              <a:t>Why This Year Matters:</a:t>
            </a:r>
          </a:p>
          <a:p>
            <a:pPr marL="285750" indent="-285750">
              <a:lnSpc>
                <a:spcPct val="150000"/>
              </a:lnSpc>
              <a:buFont typeface="Arial" panose="020B0604020202020204" pitchFamily="34" charset="0"/>
              <a:buChar char="•"/>
            </a:pPr>
            <a:r>
              <a:rPr lang="en-GB" sz="2600"/>
              <a:t>Send the foundation </a:t>
            </a:r>
          </a:p>
          <a:p>
            <a:pPr marL="285750" indent="-285750">
              <a:lnSpc>
                <a:spcPct val="150000"/>
              </a:lnSpc>
              <a:buFont typeface="Arial" panose="020B0604020202020204" pitchFamily="34" charset="0"/>
              <a:buChar char="•"/>
            </a:pPr>
            <a:r>
              <a:rPr lang="en-GB" sz="2600"/>
              <a:t>A gateway to success</a:t>
            </a:r>
          </a:p>
          <a:p>
            <a:pPr marL="285750" indent="-285750">
              <a:lnSpc>
                <a:spcPct val="150000"/>
              </a:lnSpc>
              <a:buFont typeface="Arial" panose="020B0604020202020204" pitchFamily="34" charset="0"/>
              <a:buChar char="•"/>
            </a:pPr>
            <a:r>
              <a:rPr lang="en-GB" sz="2600"/>
              <a:t>A year of significant personal growth</a:t>
            </a:r>
            <a:r>
              <a:rPr lang="en-GB"/>
              <a:t>.</a:t>
            </a:r>
          </a:p>
          <a:p>
            <a:pPr>
              <a:lnSpc>
                <a:spcPct val="200000"/>
              </a:lnSpc>
            </a:pPr>
            <a:endParaRPr lang="en-GB"/>
          </a:p>
        </p:txBody>
      </p:sp>
      <p:pic>
        <p:nvPicPr>
          <p:cNvPr id="3" name="Picture 2">
            <a:extLst>
              <a:ext uri="{FF2B5EF4-FFF2-40B4-BE49-F238E27FC236}">
                <a16:creationId xmlns:a16="http://schemas.microsoft.com/office/drawing/2014/main" id="{31C85BE7-8E2E-CFF6-523B-0AB3FB152ADC}"/>
              </a:ext>
            </a:extLst>
          </p:cNvPr>
          <p:cNvPicPr>
            <a:picLocks noChangeAspect="1"/>
          </p:cNvPicPr>
          <p:nvPr/>
        </p:nvPicPr>
        <p:blipFill>
          <a:blip r:embed="rId4"/>
          <a:stretch>
            <a:fillRect/>
          </a:stretch>
        </p:blipFill>
        <p:spPr>
          <a:xfrm>
            <a:off x="2819400" y="4066187"/>
            <a:ext cx="6096528" cy="3429297"/>
          </a:xfrm>
          <a:prstGeom prst="rect">
            <a:avLst/>
          </a:prstGeom>
        </p:spPr>
      </p:pic>
    </p:spTree>
    <p:extLst>
      <p:ext uri="{BB962C8B-B14F-4D97-AF65-F5344CB8AC3E}">
        <p14:creationId xmlns:p14="http://schemas.microsoft.com/office/powerpoint/2010/main" val="2485681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4B7D28-85BF-BF70-C5A7-4E1A69A373EF}"/>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F157E803-BC55-C295-A32C-1DCCF80AE08B}"/>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E8A52E05-0600-F057-6F30-2392928A7B97}"/>
              </a:ext>
            </a:extLst>
          </p:cNvPr>
          <p:cNvPicPr>
            <a:picLocks noChangeAspect="1"/>
          </p:cNvPicPr>
          <p:nvPr/>
        </p:nvPicPr>
        <p:blipFill>
          <a:blip r:embed="rId3"/>
          <a:stretch>
            <a:fillRect/>
          </a:stretch>
        </p:blipFill>
        <p:spPr>
          <a:xfrm>
            <a:off x="548640" y="329566"/>
            <a:ext cx="10120018" cy="7694507"/>
          </a:xfrm>
          <a:prstGeom prst="rect">
            <a:avLst/>
          </a:prstGeom>
        </p:spPr>
      </p:pic>
    </p:spTree>
    <p:extLst>
      <p:ext uri="{BB962C8B-B14F-4D97-AF65-F5344CB8AC3E}">
        <p14:creationId xmlns:p14="http://schemas.microsoft.com/office/powerpoint/2010/main" val="372701971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61EB65F8-5A1D-0596-8089-4943001E9DC2}"/>
              </a:ext>
            </a:extLst>
          </p:cNvPr>
          <p:cNvSpPr/>
          <p:nvPr/>
        </p:nvSpPr>
        <p:spPr>
          <a:xfrm>
            <a:off x="0" y="7369629"/>
            <a:ext cx="6990646" cy="859971"/>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graphicFrame>
        <p:nvGraphicFramePr>
          <p:cNvPr id="6" name="Content Placeholder 2">
            <a:extLst>
              <a:ext uri="{FF2B5EF4-FFF2-40B4-BE49-F238E27FC236}">
                <a16:creationId xmlns:a16="http://schemas.microsoft.com/office/drawing/2014/main" id="{3F6963BA-59CC-4DA6-2225-688D7CF63434}"/>
              </a:ext>
            </a:extLst>
          </p:cNvPr>
          <p:cNvGraphicFramePr>
            <a:graphicFrameLocks noGrp="1"/>
          </p:cNvGraphicFramePr>
          <p:nvPr>
            <p:ph idx="1"/>
          </p:nvPr>
        </p:nvGraphicFramePr>
        <p:xfrm>
          <a:off x="751443" y="1342703"/>
          <a:ext cx="9913411" cy="61350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2">
            <a:extLst>
              <a:ext uri="{FF2B5EF4-FFF2-40B4-BE49-F238E27FC236}">
                <a16:creationId xmlns:a16="http://schemas.microsoft.com/office/drawing/2014/main" id="{61D61069-400B-A17A-4BFC-45D54A080AEB}"/>
              </a:ext>
            </a:extLst>
          </p:cNvPr>
          <p:cNvSpPr>
            <a:spLocks noGrp="1" noChangeArrowheads="1"/>
          </p:cNvSpPr>
          <p:nvPr>
            <p:ph type="title"/>
          </p:nvPr>
        </p:nvSpPr>
        <p:spPr>
          <a:xfrm>
            <a:off x="-564097" y="-28897"/>
            <a:ext cx="12100993" cy="1371600"/>
          </a:xfrm>
        </p:spPr>
        <p:txBody>
          <a:bodyPr>
            <a:noAutofit/>
          </a:bodyPr>
          <a:lstStyle/>
          <a:p>
            <a:pPr>
              <a:defRPr/>
            </a:pPr>
            <a:r>
              <a:rPr lang="en-GB" sz="4800">
                <a:solidFill>
                  <a:srgbClr val="0070C0"/>
                </a:solidFill>
                <a:latin typeface="Arial" panose="020B0604020202020204" pitchFamily="34" charset="0"/>
                <a:cs typeface="Arial" panose="020B0604020202020204" pitchFamily="34" charset="0"/>
              </a:rPr>
              <a:t>How parents can support transition</a:t>
            </a:r>
          </a:p>
        </p:txBody>
      </p:sp>
    </p:spTree>
    <p:extLst>
      <p:ext uri="{BB962C8B-B14F-4D97-AF65-F5344CB8AC3E}">
        <p14:creationId xmlns:p14="http://schemas.microsoft.com/office/powerpoint/2010/main" val="276421788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4153" y="139500"/>
            <a:ext cx="3441578" cy="3441578"/>
          </a:xfrm>
          <a:prstGeom prst="rect">
            <a:avLst/>
          </a:prstGeom>
        </p:spPr>
      </p:pic>
      <p:sp>
        <p:nvSpPr>
          <p:cNvPr id="2" name="Content Placeholder 1"/>
          <p:cNvSpPr>
            <a:spLocks noGrp="1"/>
          </p:cNvSpPr>
          <p:nvPr>
            <p:ph idx="1"/>
          </p:nvPr>
        </p:nvSpPr>
        <p:spPr>
          <a:xfrm>
            <a:off x="457200" y="2622291"/>
            <a:ext cx="9595642" cy="4481894"/>
          </a:xfrm>
        </p:spPr>
        <p:txBody>
          <a:bodyPr>
            <a:normAutofit fontScale="77500" lnSpcReduction="20000"/>
          </a:bodyPr>
          <a:lstStyle/>
          <a:p>
            <a:pPr>
              <a:spcBef>
                <a:spcPts val="0"/>
              </a:spcBef>
              <a:buSzPct val="100000"/>
            </a:pPr>
            <a:r>
              <a:rPr lang="en-US" sz="2880">
                <a:latin typeface="Arial" panose="020B0604020202020204" pitchFamily="34" charset="0"/>
                <a:cs typeface="Arial" panose="020B0604020202020204" pitchFamily="34" charset="0"/>
              </a:rPr>
              <a:t>Enriching and diverse curriculum. </a:t>
            </a:r>
          </a:p>
          <a:p>
            <a:pPr>
              <a:spcBef>
                <a:spcPts val="0"/>
              </a:spcBef>
              <a:buSzPct val="100000"/>
            </a:pPr>
            <a:endParaRPr lang="en-US" sz="2880">
              <a:latin typeface="Arial" panose="020B0604020202020204" pitchFamily="34" charset="0"/>
              <a:cs typeface="Arial" panose="020B0604020202020204" pitchFamily="34" charset="0"/>
            </a:endParaRPr>
          </a:p>
          <a:p>
            <a:endParaRPr lang="en-GB" sz="2880">
              <a:latin typeface="Arial" panose="020B0604020202020204" pitchFamily="34" charset="0"/>
              <a:ea typeface="Times New Roman" panose="02020603050405020304" pitchFamily="18" charset="0"/>
              <a:cs typeface="Arial" panose="020B0604020202020204" pitchFamily="34" charset="0"/>
            </a:endParaRPr>
          </a:p>
          <a:p>
            <a:r>
              <a:rPr lang="en-GB" sz="2880">
                <a:latin typeface="Arial" panose="020B0604020202020204" pitchFamily="34" charset="0"/>
                <a:ea typeface="Times New Roman" panose="02020603050405020304" pitchFamily="18" charset="0"/>
                <a:cs typeface="Arial" panose="020B0604020202020204" pitchFamily="34" charset="0"/>
              </a:rPr>
              <a:t>The three-year Key Stage 4 curriculum enables students time to develop subject mastery, commit knowledge to long term memory, develop connections to new knowledge to use this knowledge fluently.  </a:t>
            </a:r>
            <a:endParaRPr lang="en-GB" sz="2880">
              <a:latin typeface="Arial" panose="020B0604020202020204" pitchFamily="34" charset="0"/>
              <a:ea typeface="Times New Roman" panose="02020603050405020304" pitchFamily="18" charset="0"/>
              <a:cs typeface="Times New Roman" panose="02020603050405020304" pitchFamily="18" charset="0"/>
            </a:endParaRPr>
          </a:p>
          <a:p>
            <a:pPr marL="131444" indent="0">
              <a:buNone/>
            </a:pPr>
            <a:r>
              <a:rPr lang="en-GB" sz="2880">
                <a:latin typeface="Arial" panose="020B0604020202020204" pitchFamily="34" charset="0"/>
                <a:ea typeface="Times New Roman" panose="02020603050405020304" pitchFamily="18" charset="0"/>
                <a:cs typeface="Arial" panose="020B0604020202020204" pitchFamily="34" charset="0"/>
              </a:rPr>
              <a:t> </a:t>
            </a:r>
            <a:endParaRPr lang="en-GB" sz="2880">
              <a:latin typeface="Arial" panose="020B0604020202020204" pitchFamily="34" charset="0"/>
              <a:ea typeface="Times New Roman" panose="02020603050405020304" pitchFamily="18" charset="0"/>
              <a:cs typeface="Times New Roman" panose="02020603050405020304" pitchFamily="18" charset="0"/>
            </a:endParaRPr>
          </a:p>
          <a:p>
            <a:pPr>
              <a:spcBef>
                <a:spcPts val="0"/>
              </a:spcBef>
              <a:buSzPct val="100000"/>
            </a:pPr>
            <a:r>
              <a:rPr lang="en-US" sz="2880">
                <a:latin typeface="Arial" panose="020B0604020202020204" pitchFamily="34" charset="0"/>
                <a:cs typeface="Arial" panose="020B0604020202020204" pitchFamily="34" charset="0"/>
              </a:rPr>
              <a:t>Enrichment days throughout the year - </a:t>
            </a:r>
            <a:r>
              <a:rPr lang="en-GB" sz="2880">
                <a:latin typeface="Arial" panose="020B0604020202020204" pitchFamily="34" charset="0"/>
                <a:ea typeface="Times New Roman" panose="02020603050405020304" pitchFamily="18" charset="0"/>
              </a:rPr>
              <a:t>Computing, Creative Arts, Geography, History, the Holocaust, the environment, Religion and Worldviews, well-being and Enterprise Education</a:t>
            </a:r>
            <a:endParaRPr lang="en-US" sz="2880">
              <a:latin typeface="Arial" panose="020B0604020202020204" pitchFamily="34" charset="0"/>
              <a:cs typeface="Arial" panose="020B0604020202020204" pitchFamily="34" charset="0"/>
            </a:endParaRPr>
          </a:p>
          <a:p>
            <a:pPr>
              <a:spcBef>
                <a:spcPts val="0"/>
              </a:spcBef>
              <a:buSzPct val="100000"/>
            </a:pPr>
            <a:endParaRPr lang="en-US" sz="2880">
              <a:latin typeface="Arial" panose="020B0604020202020204" pitchFamily="34" charset="0"/>
              <a:cs typeface="Arial" panose="020B0604020202020204" pitchFamily="34" charset="0"/>
            </a:endParaRPr>
          </a:p>
          <a:p>
            <a:pPr>
              <a:spcBef>
                <a:spcPts val="0"/>
              </a:spcBef>
              <a:buSzPct val="100000"/>
            </a:pPr>
            <a:endParaRPr lang="en-US" sz="2880">
              <a:latin typeface="Arial" panose="020B0604020202020204" pitchFamily="34" charset="0"/>
              <a:cs typeface="Arial" panose="020B0604020202020204" pitchFamily="34" charset="0"/>
            </a:endParaRPr>
          </a:p>
          <a:p>
            <a:pPr>
              <a:spcBef>
                <a:spcPts val="0"/>
              </a:spcBef>
              <a:buSzPct val="100000"/>
            </a:pPr>
            <a:r>
              <a:rPr lang="en-GB" sz="2880">
                <a:highlight>
                  <a:srgbClr val="FFFFFF"/>
                </a:highlight>
                <a:latin typeface="Arial" panose="020B0604020202020204" pitchFamily="34" charset="0"/>
                <a:ea typeface="Times New Roman" panose="02020603050405020304" pitchFamily="18" charset="0"/>
              </a:rPr>
              <a:t>Students may request a change in GCSE option by contacting Mr Snow.  The deadline for requesting a </a:t>
            </a:r>
            <a:r>
              <a:rPr lang="en-GB" sz="2880">
                <a:solidFill>
                  <a:srgbClr val="FF0000"/>
                </a:solidFill>
                <a:highlight>
                  <a:srgbClr val="FFFFFF"/>
                </a:highlight>
                <a:latin typeface="Arial" panose="020B0604020202020204" pitchFamily="34" charset="0"/>
                <a:ea typeface="Times New Roman" panose="02020603050405020304" pitchFamily="18" charset="0"/>
              </a:rPr>
              <a:t>Friday 13</a:t>
            </a:r>
            <a:r>
              <a:rPr lang="en-GB" sz="2880" baseline="30000">
                <a:solidFill>
                  <a:srgbClr val="FF0000"/>
                </a:solidFill>
                <a:highlight>
                  <a:srgbClr val="FFFFFF"/>
                </a:highlight>
                <a:latin typeface="Arial" panose="020B0604020202020204" pitchFamily="34" charset="0"/>
                <a:ea typeface="Times New Roman" panose="02020603050405020304" pitchFamily="18" charset="0"/>
              </a:rPr>
              <a:t>th</a:t>
            </a:r>
            <a:r>
              <a:rPr lang="en-GB" sz="2880">
                <a:solidFill>
                  <a:srgbClr val="FF0000"/>
                </a:solidFill>
                <a:highlight>
                  <a:srgbClr val="FFFFFF"/>
                </a:highlight>
                <a:latin typeface="Arial" panose="020B0604020202020204" pitchFamily="34" charset="0"/>
                <a:ea typeface="Times New Roman" panose="02020603050405020304" pitchFamily="18" charset="0"/>
              </a:rPr>
              <a:t> February</a:t>
            </a:r>
            <a:endParaRPr lang="en-US" sz="288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a:bodyPr>
          <a:lstStyle/>
          <a:p>
            <a:r>
              <a:rPr lang="en-GB" sz="4800">
                <a:latin typeface="Arial" panose="020B0604020202020204" pitchFamily="34" charset="0"/>
                <a:cs typeface="Arial" panose="020B0604020202020204" pitchFamily="34" charset="0"/>
              </a:rPr>
              <a:t>Year 9 Matrix</a:t>
            </a:r>
          </a:p>
        </p:txBody>
      </p:sp>
      <p:sp>
        <p:nvSpPr>
          <p:cNvPr id="5" name="Freeform 2">
            <a:extLst>
              <a:ext uri="{FF2B5EF4-FFF2-40B4-BE49-F238E27FC236}">
                <a16:creationId xmlns:a16="http://schemas.microsoft.com/office/drawing/2014/main" id="{084E2249-BCB8-D8A2-5FAE-5EA4B55BDF5F}"/>
              </a:ext>
            </a:extLst>
          </p:cNvPr>
          <p:cNvSpPr/>
          <p:nvPr/>
        </p:nvSpPr>
        <p:spPr>
          <a:xfrm>
            <a:off x="0" y="6698753"/>
            <a:ext cx="7057292" cy="1530848"/>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4"/>
            <a:stretch>
              <a:fillRect/>
            </a:stretch>
          </a:blipFill>
        </p:spPr>
        <p:txBody>
          <a:bodyPr/>
          <a:lstStyle/>
          <a:p>
            <a:endParaRPr lang="en-GB"/>
          </a:p>
        </p:txBody>
      </p:sp>
    </p:spTree>
    <p:extLst>
      <p:ext uri="{BB962C8B-B14F-4D97-AF65-F5344CB8AC3E}">
        <p14:creationId xmlns:p14="http://schemas.microsoft.com/office/powerpoint/2010/main" val="2410953739"/>
      </p:ext>
    </p:extLst>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4C7D588-012A-CF9B-87CA-261871C20AC0}"/>
              </a:ext>
            </a:extLst>
          </p:cNvPr>
          <p:cNvSpPr/>
          <p:nvPr/>
        </p:nvSpPr>
        <p:spPr>
          <a:xfrm>
            <a:off x="0" y="6822831"/>
            <a:ext cx="6868953" cy="1406770"/>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sp>
        <p:nvSpPr>
          <p:cNvPr id="14338" name="Rectangle 2"/>
          <p:cNvSpPr>
            <a:spLocks noGrp="1" noChangeArrowheads="1"/>
          </p:cNvSpPr>
          <p:nvPr>
            <p:ph type="title"/>
          </p:nvPr>
        </p:nvSpPr>
        <p:spPr>
          <a:xfrm>
            <a:off x="234316" y="274320"/>
            <a:ext cx="10436660" cy="1097280"/>
          </a:xfrm>
        </p:spPr>
        <p:txBody>
          <a:bodyPr/>
          <a:lstStyle/>
          <a:p>
            <a:pPr>
              <a:defRPr/>
            </a:pPr>
            <a:r>
              <a:rPr lang="en-GB" sz="4800">
                <a:solidFill>
                  <a:srgbClr val="0070C0"/>
                </a:solidFill>
                <a:latin typeface="Arial" panose="020B0604020202020204" pitchFamily="34" charset="0"/>
                <a:cs typeface="Arial" panose="020B0604020202020204" pitchFamily="34" charset="0"/>
              </a:rPr>
              <a:t>Monitoring &amp; Reporting Progress</a:t>
            </a:r>
          </a:p>
        </p:txBody>
      </p:sp>
      <p:sp>
        <p:nvSpPr>
          <p:cNvPr id="14339" name="Rectangle 3"/>
          <p:cNvSpPr>
            <a:spLocks noGrp="1" noChangeArrowheads="1"/>
          </p:cNvSpPr>
          <p:nvPr>
            <p:ph type="body" sz="half" idx="1"/>
          </p:nvPr>
        </p:nvSpPr>
        <p:spPr>
          <a:xfrm>
            <a:off x="655856" y="1472476"/>
            <a:ext cx="9593580" cy="5854780"/>
          </a:xfrm>
        </p:spPr>
        <p:txBody>
          <a:bodyPr>
            <a:normAutofit lnSpcReduction="10000"/>
          </a:bodyPr>
          <a:lstStyle/>
          <a:p>
            <a:pPr eaLnBrk="1" hangingPunct="1"/>
            <a:r>
              <a:rPr lang="en-GB" altLang="en-US" sz="3000">
                <a:latin typeface="Arial" charset="0"/>
                <a:cs typeface="Arial" charset="0"/>
              </a:rPr>
              <a:t>Progress Check 1 : 17 November</a:t>
            </a:r>
          </a:p>
          <a:p>
            <a:pPr eaLnBrk="1" hangingPunct="1"/>
            <a:endParaRPr lang="en-GB" altLang="en-US" sz="3000">
              <a:latin typeface="Arial" charset="0"/>
              <a:cs typeface="Arial" charset="0"/>
            </a:endParaRPr>
          </a:p>
          <a:p>
            <a:pPr eaLnBrk="1" hangingPunct="1"/>
            <a:r>
              <a:rPr lang="en-GB" altLang="en-US" sz="3000">
                <a:latin typeface="Arial" charset="0"/>
                <a:cs typeface="Arial" charset="0"/>
              </a:rPr>
              <a:t>Parent Tutor Consultation Evening: 15 January</a:t>
            </a:r>
          </a:p>
          <a:p>
            <a:pPr eaLnBrk="1" hangingPunct="1"/>
            <a:endParaRPr lang="en-GB" altLang="en-US" sz="3000">
              <a:latin typeface="Arial" charset="0"/>
              <a:cs typeface="Arial" charset="0"/>
            </a:endParaRPr>
          </a:p>
          <a:p>
            <a:pPr eaLnBrk="1" hangingPunct="1"/>
            <a:r>
              <a:rPr lang="en-GB" altLang="en-US" sz="3000">
                <a:latin typeface="Arial" charset="0"/>
                <a:cs typeface="Arial" charset="0"/>
              </a:rPr>
              <a:t>Progress Check 2: 9 March</a:t>
            </a:r>
          </a:p>
          <a:p>
            <a:pPr eaLnBrk="1" hangingPunct="1"/>
            <a:endParaRPr lang="en-GB" altLang="en-US" sz="3000">
              <a:latin typeface="Arial" charset="0"/>
              <a:cs typeface="Arial" charset="0"/>
            </a:endParaRPr>
          </a:p>
          <a:p>
            <a:pPr eaLnBrk="1" hangingPunct="1"/>
            <a:r>
              <a:rPr lang="en-GB" altLang="en-US" sz="3000">
                <a:latin typeface="Arial" charset="0"/>
                <a:cs typeface="Arial" charset="0"/>
              </a:rPr>
              <a:t>Examination Week: April 28 – May 5</a:t>
            </a:r>
          </a:p>
          <a:p>
            <a:pPr eaLnBrk="1" hangingPunct="1"/>
            <a:endParaRPr lang="en-GB" altLang="en-US" sz="3000">
              <a:latin typeface="Arial" charset="0"/>
              <a:cs typeface="Arial" charset="0"/>
            </a:endParaRPr>
          </a:p>
          <a:p>
            <a:pPr eaLnBrk="1" hangingPunct="1"/>
            <a:r>
              <a:rPr lang="en-GB" altLang="en-US" sz="3000">
                <a:latin typeface="Arial" charset="0"/>
                <a:cs typeface="Arial" charset="0"/>
              </a:rPr>
              <a:t>Examination results issued: 8 June </a:t>
            </a:r>
          </a:p>
          <a:p>
            <a:pPr eaLnBrk="1" hangingPunct="1"/>
            <a:endParaRPr lang="en-GB" altLang="en-US" sz="3000">
              <a:latin typeface="Arial" charset="0"/>
              <a:cs typeface="Arial" charset="0"/>
            </a:endParaRPr>
          </a:p>
          <a:p>
            <a:pPr eaLnBrk="1" hangingPunct="1"/>
            <a:r>
              <a:rPr lang="en-GB" altLang="en-US" sz="3000">
                <a:latin typeface="Arial" charset="0"/>
                <a:cs typeface="Arial" charset="0"/>
              </a:rPr>
              <a:t>Reports issued: 6 July</a:t>
            </a:r>
          </a:p>
        </p:txBody>
      </p:sp>
      <p:sp>
        <p:nvSpPr>
          <p:cNvPr id="2" name="TextBox 1"/>
          <p:cNvSpPr txBox="1"/>
          <p:nvPr/>
        </p:nvSpPr>
        <p:spPr>
          <a:xfrm>
            <a:off x="6868953" y="7006912"/>
            <a:ext cx="3802022" cy="757130"/>
          </a:xfrm>
          <a:prstGeom prst="rect">
            <a:avLst/>
          </a:prstGeom>
          <a:noFill/>
        </p:spPr>
        <p:txBody>
          <a:bodyPr wrap="square" rtlCol="0">
            <a:spAutoFit/>
          </a:bodyPr>
          <a:lstStyle/>
          <a:p>
            <a:r>
              <a:rPr lang="en-GB" sz="2160" err="1"/>
              <a:t>AtL</a:t>
            </a:r>
            <a:r>
              <a:rPr lang="en-GB" sz="2160"/>
              <a:t> = Attitude to Learning</a:t>
            </a:r>
          </a:p>
          <a:p>
            <a:r>
              <a:rPr lang="en-GB" sz="2160"/>
              <a:t>WAG = Working at Grade </a:t>
            </a: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825" y="-213001"/>
            <a:ext cx="10436660" cy="1097280"/>
          </a:xfrm>
        </p:spPr>
        <p:txBody>
          <a:bodyPr>
            <a:normAutofit/>
          </a:bodyPr>
          <a:lstStyle/>
          <a:p>
            <a:pPr algn="ctr"/>
            <a:r>
              <a:rPr lang="en-GB" sz="4800">
                <a:solidFill>
                  <a:srgbClr val="0070C0"/>
                </a:solidFill>
                <a:latin typeface="Arial" panose="020B0604020202020204" pitchFamily="34" charset="0"/>
                <a:cs typeface="Arial" panose="020B0604020202020204" pitchFamily="34" charset="0"/>
              </a:rPr>
              <a:t>Attitude to Learning (</a:t>
            </a:r>
            <a:r>
              <a:rPr lang="en-GB" sz="4800" err="1">
                <a:solidFill>
                  <a:srgbClr val="0070C0"/>
                </a:solidFill>
                <a:latin typeface="Arial" panose="020B0604020202020204" pitchFamily="34" charset="0"/>
                <a:cs typeface="Arial" panose="020B0604020202020204" pitchFamily="34" charset="0"/>
              </a:rPr>
              <a:t>AtL</a:t>
            </a:r>
            <a:r>
              <a:rPr lang="en-GB" sz="4800">
                <a:solidFill>
                  <a:srgbClr val="0070C0"/>
                </a:solidFill>
                <a:latin typeface="Arial" panose="020B0604020202020204" pitchFamily="34" charset="0"/>
                <a:cs typeface="Arial" panose="020B0604020202020204" pitchFamily="34" charset="0"/>
              </a:rPr>
              <a:t>)</a:t>
            </a:r>
          </a:p>
        </p:txBody>
      </p:sp>
      <p:sp>
        <p:nvSpPr>
          <p:cNvPr id="7" name="TextBox 6"/>
          <p:cNvSpPr txBox="1"/>
          <p:nvPr/>
        </p:nvSpPr>
        <p:spPr>
          <a:xfrm>
            <a:off x="234316" y="710720"/>
            <a:ext cx="6912768" cy="387798"/>
          </a:xfrm>
          <a:prstGeom prst="rect">
            <a:avLst/>
          </a:prstGeom>
          <a:noFill/>
        </p:spPr>
        <p:txBody>
          <a:bodyPr wrap="square" rtlCol="0">
            <a:spAutoFit/>
          </a:bodyPr>
          <a:lstStyle/>
          <a:p>
            <a:r>
              <a:rPr lang="en-GB" sz="1920"/>
              <a:t>Numbers 1 – 4 are awarded as follows:</a:t>
            </a:r>
          </a:p>
        </p:txBody>
      </p:sp>
      <p:graphicFrame>
        <p:nvGraphicFramePr>
          <p:cNvPr id="4" name="Table 3">
            <a:extLst>
              <a:ext uri="{FF2B5EF4-FFF2-40B4-BE49-F238E27FC236}">
                <a16:creationId xmlns:a16="http://schemas.microsoft.com/office/drawing/2014/main" id="{E62061B9-F8FD-0D1C-94C1-3358E3D253C9}"/>
              </a:ext>
            </a:extLst>
          </p:cNvPr>
          <p:cNvGraphicFramePr>
            <a:graphicFrameLocks noGrp="1"/>
          </p:cNvGraphicFramePr>
          <p:nvPr/>
        </p:nvGraphicFramePr>
        <p:xfrm>
          <a:off x="539301" y="1461166"/>
          <a:ext cx="9630160" cy="6547681"/>
        </p:xfrm>
        <a:graphic>
          <a:graphicData uri="http://schemas.openxmlformats.org/drawingml/2006/table">
            <a:tbl>
              <a:tblPr firstRow="1" firstCol="1" bandRow="1">
                <a:tableStyleId>{69CF1AB2-1976-4502-BF36-3FF5EA218861}</a:tableStyleId>
              </a:tblPr>
              <a:tblGrid>
                <a:gridCol w="2599577">
                  <a:extLst>
                    <a:ext uri="{9D8B030D-6E8A-4147-A177-3AD203B41FA5}">
                      <a16:colId xmlns:a16="http://schemas.microsoft.com/office/drawing/2014/main" val="3413684268"/>
                    </a:ext>
                  </a:extLst>
                </a:gridCol>
                <a:gridCol w="7030583">
                  <a:extLst>
                    <a:ext uri="{9D8B030D-6E8A-4147-A177-3AD203B41FA5}">
                      <a16:colId xmlns:a16="http://schemas.microsoft.com/office/drawing/2014/main" val="2521393255"/>
                    </a:ext>
                  </a:extLst>
                </a:gridCol>
              </a:tblGrid>
              <a:tr h="1821442">
                <a:tc>
                  <a:txBody>
                    <a:bodyPr/>
                    <a:lstStyle/>
                    <a:p>
                      <a:pPr algn="ctr"/>
                      <a:r>
                        <a:rPr lang="en-GB" sz="2200" b="1" u="none">
                          <a:effectLst/>
                          <a:latin typeface="Arial" panose="020B0604020202020204" pitchFamily="34" charset="0"/>
                          <a:cs typeface="Arial" panose="020B0604020202020204" pitchFamily="34" charset="0"/>
                        </a:rPr>
                        <a:t>Outstanding</a:t>
                      </a:r>
                      <a:endParaRPr lang="en-GB" sz="2900" b="1" u="none">
                        <a:effectLst/>
                        <a:latin typeface="Arial" panose="020B0604020202020204" pitchFamily="34" charset="0"/>
                        <a:cs typeface="Arial" panose="020B0604020202020204" pitchFamily="34" charset="0"/>
                      </a:endParaRPr>
                    </a:p>
                    <a:p>
                      <a:pPr algn="ctr"/>
                      <a:r>
                        <a:rPr lang="en-GB" sz="2200" b="1" u="none">
                          <a:effectLst/>
                          <a:latin typeface="Arial" panose="020B0604020202020204" pitchFamily="34" charset="0"/>
                          <a:cs typeface="Arial" panose="020B0604020202020204" pitchFamily="34" charset="0"/>
                        </a:rPr>
                        <a:t> </a:t>
                      </a:r>
                      <a:endParaRPr lang="en-GB" sz="2900" b="1" u="none">
                        <a:effectLst/>
                        <a:latin typeface="Arial" panose="020B0604020202020204" pitchFamily="34" charset="0"/>
                        <a:cs typeface="Arial" panose="020B0604020202020204" pitchFamily="34" charset="0"/>
                      </a:endParaRPr>
                    </a:p>
                    <a:p>
                      <a:pPr algn="ctr"/>
                      <a:r>
                        <a:rPr lang="en-GB" sz="2200" b="1" u="none">
                          <a:effectLst/>
                          <a:latin typeface="Arial" panose="020B0604020202020204" pitchFamily="34" charset="0"/>
                          <a:cs typeface="Arial" panose="020B0604020202020204" pitchFamily="34" charset="0"/>
                        </a:rPr>
                        <a:t>1</a:t>
                      </a:r>
                      <a:endParaRPr lang="en-GB" sz="2900" b="1" u="none">
                        <a:effectLst/>
                        <a:latin typeface="Arial" panose="020B0604020202020204" pitchFamily="34" charset="0"/>
                        <a:ea typeface="DengXian" panose="02010600030101010101" pitchFamily="2" charset="-122"/>
                        <a:cs typeface="Arial" panose="020B0604020202020204" pitchFamily="34" charset="0"/>
                      </a:endParaRPr>
                    </a:p>
                  </a:txBody>
                  <a:tcPr marL="82296" marR="82296" marT="0" marB="0"/>
                </a:tc>
                <a:tc>
                  <a:txBody>
                    <a:bodyPr/>
                    <a:lstStyle/>
                    <a:p>
                      <a:r>
                        <a:rPr lang="en-GB" sz="1700" b="0">
                          <a:effectLst/>
                          <a:latin typeface="Arial" panose="020B0604020202020204" pitchFamily="34" charset="0"/>
                          <a:cs typeface="Arial" panose="020B0604020202020204" pitchFamily="34" charset="0"/>
                        </a:rPr>
                        <a:t>The student shows very high levels of engagement, especially in focused verbal articulation during lessons, is courteous, collaborates and cooperates in all lessons.  An excellent, enthusiastic attitude to learning is shown through an exemplary behaviour for learning; all classwork and homework are completed to the highest standard, often going above and beyond expectations.  They meet all deadlines and always have the correct equipment, including books/folders and art/science overalls. </a:t>
                      </a:r>
                      <a:r>
                        <a:rPr lang="en-GB" sz="1700" b="0" strike="sngStrike">
                          <a:effectLst/>
                          <a:latin typeface="Arial" panose="020B0604020202020204" pitchFamily="34" charset="0"/>
                          <a:cs typeface="Arial" panose="020B0604020202020204" pitchFamily="34" charset="0"/>
                        </a:rPr>
                        <a:t> </a:t>
                      </a:r>
                      <a:endParaRPr lang="en-GB" sz="2200" b="0">
                        <a:effectLst/>
                        <a:latin typeface="Arial" panose="020B0604020202020204" pitchFamily="34" charset="0"/>
                        <a:ea typeface="DengXian" panose="02010600030101010101" pitchFamily="2" charset="-122"/>
                        <a:cs typeface="Arial" panose="020B0604020202020204" pitchFamily="34" charset="0"/>
                      </a:endParaRPr>
                    </a:p>
                  </a:txBody>
                  <a:tcPr marL="82296" marR="82296" marT="0" marB="0"/>
                </a:tc>
                <a:extLst>
                  <a:ext uri="{0D108BD9-81ED-4DB2-BD59-A6C34878D82A}">
                    <a16:rowId xmlns:a16="http://schemas.microsoft.com/office/drawing/2014/main" val="2453026734"/>
                  </a:ext>
                </a:extLst>
              </a:tr>
              <a:tr h="1536192">
                <a:tc>
                  <a:txBody>
                    <a:bodyPr/>
                    <a:lstStyle/>
                    <a:p>
                      <a:pPr algn="ctr"/>
                      <a:r>
                        <a:rPr lang="en-GB" sz="2200" b="1" u="none">
                          <a:effectLst/>
                          <a:latin typeface="Arial" panose="020B0604020202020204" pitchFamily="34" charset="0"/>
                          <a:cs typeface="Arial" panose="020B0604020202020204" pitchFamily="34" charset="0"/>
                        </a:rPr>
                        <a:t>Good</a:t>
                      </a:r>
                      <a:endParaRPr lang="en-GB" sz="2900" b="1" u="none">
                        <a:effectLst/>
                        <a:latin typeface="Arial" panose="020B0604020202020204" pitchFamily="34" charset="0"/>
                        <a:cs typeface="Arial" panose="020B0604020202020204" pitchFamily="34" charset="0"/>
                      </a:endParaRPr>
                    </a:p>
                    <a:p>
                      <a:pPr algn="ctr"/>
                      <a:r>
                        <a:rPr lang="en-GB" sz="2200" b="1" u="none">
                          <a:effectLst/>
                          <a:latin typeface="Arial" panose="020B0604020202020204" pitchFamily="34" charset="0"/>
                          <a:cs typeface="Arial" panose="020B0604020202020204" pitchFamily="34" charset="0"/>
                        </a:rPr>
                        <a:t> </a:t>
                      </a:r>
                      <a:endParaRPr lang="en-GB" sz="2900" b="1" u="none">
                        <a:effectLst/>
                        <a:latin typeface="Arial" panose="020B0604020202020204" pitchFamily="34" charset="0"/>
                        <a:cs typeface="Arial" panose="020B0604020202020204" pitchFamily="34" charset="0"/>
                      </a:endParaRPr>
                    </a:p>
                    <a:p>
                      <a:pPr algn="ctr"/>
                      <a:r>
                        <a:rPr lang="en-GB" sz="2200" b="1" u="none">
                          <a:effectLst/>
                          <a:latin typeface="Arial" panose="020B0604020202020204" pitchFamily="34" charset="0"/>
                          <a:cs typeface="Arial" panose="020B0604020202020204" pitchFamily="34" charset="0"/>
                        </a:rPr>
                        <a:t>2</a:t>
                      </a:r>
                      <a:endParaRPr lang="en-GB" sz="2900" b="1" u="none">
                        <a:effectLst/>
                        <a:latin typeface="Arial" panose="020B0604020202020204" pitchFamily="34" charset="0"/>
                        <a:ea typeface="DengXian" panose="02010600030101010101" pitchFamily="2" charset="-122"/>
                        <a:cs typeface="Arial" panose="020B0604020202020204" pitchFamily="34" charset="0"/>
                      </a:endParaRPr>
                    </a:p>
                  </a:txBody>
                  <a:tcPr marL="82296" marR="82296" marT="0" marB="0"/>
                </a:tc>
                <a:tc>
                  <a:txBody>
                    <a:bodyPr/>
                    <a:lstStyle/>
                    <a:p>
                      <a:r>
                        <a:rPr lang="en-GB" sz="1700" b="0">
                          <a:effectLst/>
                          <a:latin typeface="Arial" panose="020B0604020202020204" pitchFamily="34" charset="0"/>
                          <a:cs typeface="Arial" panose="020B0604020202020204" pitchFamily="34" charset="0"/>
                        </a:rPr>
                        <a:t>The student is engaged in lessons, considerate, respectful and courteous to staff and other students.  A good and positive attitude to learning is shown through good behaviour for learning; classwork and homework are completed to a good standard, most deadlines are met and the correct equipment, including books/folders and art/science overalls are regularly brought to lessons.  </a:t>
                      </a:r>
                      <a:endParaRPr lang="en-GB" sz="2200" b="0">
                        <a:effectLst/>
                        <a:latin typeface="Arial" panose="020B0604020202020204" pitchFamily="34" charset="0"/>
                        <a:ea typeface="DengXian" panose="02010600030101010101" pitchFamily="2" charset="-122"/>
                        <a:cs typeface="Arial" panose="020B0604020202020204" pitchFamily="34" charset="0"/>
                      </a:endParaRPr>
                    </a:p>
                  </a:txBody>
                  <a:tcPr marL="82296" marR="82296" marT="0" marB="0"/>
                </a:tc>
                <a:extLst>
                  <a:ext uri="{0D108BD9-81ED-4DB2-BD59-A6C34878D82A}">
                    <a16:rowId xmlns:a16="http://schemas.microsoft.com/office/drawing/2014/main" val="2301065566"/>
                  </a:ext>
                </a:extLst>
              </a:tr>
              <a:tr h="1536192">
                <a:tc>
                  <a:txBody>
                    <a:bodyPr/>
                    <a:lstStyle/>
                    <a:p>
                      <a:pPr algn="ctr"/>
                      <a:r>
                        <a:rPr lang="en-GB" sz="2200" b="1" u="none">
                          <a:effectLst/>
                          <a:latin typeface="Arial" panose="020B0604020202020204" pitchFamily="34" charset="0"/>
                          <a:cs typeface="Arial" panose="020B0604020202020204" pitchFamily="34" charset="0"/>
                        </a:rPr>
                        <a:t>Requires improvement</a:t>
                      </a:r>
                      <a:endParaRPr lang="en-GB" sz="2900" b="1" u="none">
                        <a:effectLst/>
                        <a:latin typeface="Arial" panose="020B0604020202020204" pitchFamily="34" charset="0"/>
                        <a:cs typeface="Arial" panose="020B0604020202020204" pitchFamily="34" charset="0"/>
                      </a:endParaRPr>
                    </a:p>
                    <a:p>
                      <a:pPr algn="ctr"/>
                      <a:r>
                        <a:rPr lang="en-GB" sz="2200" b="1" u="none">
                          <a:effectLst/>
                          <a:latin typeface="Arial" panose="020B0604020202020204" pitchFamily="34" charset="0"/>
                          <a:cs typeface="Arial" panose="020B0604020202020204" pitchFamily="34" charset="0"/>
                        </a:rPr>
                        <a:t> </a:t>
                      </a:r>
                      <a:endParaRPr lang="en-GB" sz="2900" b="1" u="none">
                        <a:effectLst/>
                        <a:latin typeface="Arial" panose="020B0604020202020204" pitchFamily="34" charset="0"/>
                        <a:cs typeface="Arial" panose="020B0604020202020204" pitchFamily="34" charset="0"/>
                      </a:endParaRPr>
                    </a:p>
                    <a:p>
                      <a:pPr algn="ctr"/>
                      <a:r>
                        <a:rPr lang="en-GB" sz="2200" b="1" u="none">
                          <a:effectLst/>
                          <a:latin typeface="Arial" panose="020B0604020202020204" pitchFamily="34" charset="0"/>
                          <a:cs typeface="Arial" panose="020B0604020202020204" pitchFamily="34" charset="0"/>
                        </a:rPr>
                        <a:t>3</a:t>
                      </a:r>
                      <a:endParaRPr lang="en-GB" sz="2900" b="1" u="none">
                        <a:effectLst/>
                        <a:latin typeface="Arial" panose="020B0604020202020204" pitchFamily="34" charset="0"/>
                        <a:ea typeface="DengXian" panose="02010600030101010101" pitchFamily="2" charset="-122"/>
                        <a:cs typeface="Arial" panose="020B0604020202020204" pitchFamily="34" charset="0"/>
                      </a:endParaRPr>
                    </a:p>
                  </a:txBody>
                  <a:tcPr marL="82296" marR="82296" marT="0" marB="0"/>
                </a:tc>
                <a:tc>
                  <a:txBody>
                    <a:bodyPr/>
                    <a:lstStyle/>
                    <a:p>
                      <a:r>
                        <a:rPr lang="en-GB" sz="1700" b="0">
                          <a:effectLst/>
                          <a:latin typeface="Arial" panose="020B0604020202020204" pitchFamily="34" charset="0"/>
                          <a:cs typeface="Arial" panose="020B0604020202020204" pitchFamily="34" charset="0"/>
                        </a:rPr>
                        <a:t>The student can respond promptly to teachers’ direction and work co-operatively with others.  Any issues with behaviour for learning are low level; classwork and/or homework may not always be completed to the students’ level of ability, deadlines may be missed and the correct equipment and books/folders and art/science overalls are sometimes not brought to lessons.    </a:t>
                      </a:r>
                      <a:endParaRPr lang="en-GB" sz="2200" b="0">
                        <a:effectLst/>
                        <a:latin typeface="Arial" panose="020B0604020202020204" pitchFamily="34" charset="0"/>
                        <a:ea typeface="DengXian" panose="02010600030101010101" pitchFamily="2" charset="-122"/>
                        <a:cs typeface="Arial" panose="020B0604020202020204" pitchFamily="34" charset="0"/>
                      </a:endParaRPr>
                    </a:p>
                  </a:txBody>
                  <a:tcPr marL="82296" marR="82296" marT="0" marB="0"/>
                </a:tc>
                <a:extLst>
                  <a:ext uri="{0D108BD9-81ED-4DB2-BD59-A6C34878D82A}">
                    <a16:rowId xmlns:a16="http://schemas.microsoft.com/office/drawing/2014/main" val="661145321"/>
                  </a:ext>
                </a:extLst>
              </a:tr>
              <a:tr h="1366081">
                <a:tc>
                  <a:txBody>
                    <a:bodyPr/>
                    <a:lstStyle/>
                    <a:p>
                      <a:pPr algn="ctr"/>
                      <a:r>
                        <a:rPr lang="en-GB" sz="2200" b="1" u="none">
                          <a:effectLst/>
                          <a:latin typeface="Arial" panose="020B0604020202020204" pitchFamily="34" charset="0"/>
                          <a:cs typeface="Arial" panose="020B0604020202020204" pitchFamily="34" charset="0"/>
                        </a:rPr>
                        <a:t>Poor</a:t>
                      </a:r>
                      <a:endParaRPr lang="en-GB" sz="2900" b="1" u="none">
                        <a:effectLst/>
                        <a:latin typeface="Arial" panose="020B0604020202020204" pitchFamily="34" charset="0"/>
                        <a:cs typeface="Arial" panose="020B0604020202020204" pitchFamily="34" charset="0"/>
                      </a:endParaRPr>
                    </a:p>
                    <a:p>
                      <a:pPr algn="ctr"/>
                      <a:r>
                        <a:rPr lang="en-GB" sz="2200" b="1" u="none">
                          <a:effectLst/>
                          <a:latin typeface="Arial" panose="020B0604020202020204" pitchFamily="34" charset="0"/>
                          <a:cs typeface="Arial" panose="020B0604020202020204" pitchFamily="34" charset="0"/>
                        </a:rPr>
                        <a:t> </a:t>
                      </a:r>
                      <a:endParaRPr lang="en-GB" sz="2900" b="1" u="none">
                        <a:effectLst/>
                        <a:latin typeface="Arial" panose="020B0604020202020204" pitchFamily="34" charset="0"/>
                        <a:cs typeface="Arial" panose="020B0604020202020204" pitchFamily="34" charset="0"/>
                      </a:endParaRPr>
                    </a:p>
                    <a:p>
                      <a:pPr algn="ctr"/>
                      <a:r>
                        <a:rPr lang="en-GB" sz="2200" b="1" u="none">
                          <a:effectLst/>
                          <a:latin typeface="Arial" panose="020B0604020202020204" pitchFamily="34" charset="0"/>
                          <a:cs typeface="Arial" panose="020B0604020202020204" pitchFamily="34" charset="0"/>
                        </a:rPr>
                        <a:t>4</a:t>
                      </a:r>
                      <a:endParaRPr lang="en-GB" sz="2900" b="1" u="none">
                        <a:effectLst/>
                        <a:latin typeface="Arial" panose="020B0604020202020204" pitchFamily="34" charset="0"/>
                        <a:ea typeface="DengXian" panose="02010600030101010101" pitchFamily="2" charset="-122"/>
                        <a:cs typeface="Arial" panose="020B0604020202020204" pitchFamily="34" charset="0"/>
                      </a:endParaRPr>
                    </a:p>
                  </a:txBody>
                  <a:tcPr marL="82296" marR="82296" marT="0" marB="0"/>
                </a:tc>
                <a:tc>
                  <a:txBody>
                    <a:bodyPr/>
                    <a:lstStyle/>
                    <a:p>
                      <a:r>
                        <a:rPr lang="en-GB" sz="1700" b="0">
                          <a:effectLst/>
                          <a:latin typeface="Arial" panose="020B0604020202020204" pitchFamily="34" charset="0"/>
                          <a:cs typeface="Arial" panose="020B0604020202020204" pitchFamily="34" charset="0"/>
                        </a:rPr>
                        <a:t>The student can lack engagement and their lack of self-discipline can, more than occasionally, reduce learning.  Any issues with behaviour for learning are more noticeable; classwork and/or homework is often incomplete, deadlines are frequently missed and the correct equipment and books/folders and art/science overalls are not brought to lessons.    </a:t>
                      </a:r>
                      <a:endParaRPr lang="en-GB" sz="2200" b="0">
                        <a:effectLst/>
                        <a:latin typeface="Arial" panose="020B0604020202020204" pitchFamily="34" charset="0"/>
                        <a:ea typeface="DengXian" panose="02010600030101010101" pitchFamily="2" charset="-122"/>
                        <a:cs typeface="Arial" panose="020B0604020202020204" pitchFamily="34" charset="0"/>
                      </a:endParaRPr>
                    </a:p>
                  </a:txBody>
                  <a:tcPr marL="82296" marR="82296" marT="0" marB="0"/>
                </a:tc>
                <a:extLst>
                  <a:ext uri="{0D108BD9-81ED-4DB2-BD59-A6C34878D82A}">
                    <a16:rowId xmlns:a16="http://schemas.microsoft.com/office/drawing/2014/main" val="305165434"/>
                  </a:ext>
                </a:extLst>
              </a:tr>
            </a:tbl>
          </a:graphicData>
        </a:graphic>
      </p:graphicFrame>
    </p:spTree>
    <p:extLst>
      <p:ext uri="{BB962C8B-B14F-4D97-AF65-F5344CB8AC3E}">
        <p14:creationId xmlns:p14="http://schemas.microsoft.com/office/powerpoint/2010/main" val="176971013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3"/>
          <a:srcRect/>
          <a:stretch>
            <a:fillRect/>
          </a:stretch>
        </p:blipFill>
        <p:spPr>
          <a:xfrm>
            <a:off x="215414" y="1349693"/>
            <a:ext cx="10470082" cy="5530214"/>
          </a:xfrm>
          <a:prstGeom prst="rect">
            <a:avLst/>
          </a:prstGeom>
          <a:noFill/>
          <a:ln>
            <a:noFill/>
          </a:ln>
        </p:spPr>
      </p:pic>
      <p:sp>
        <p:nvSpPr>
          <p:cNvPr id="5" name="Rectangle 5"/>
          <p:cNvSpPr/>
          <p:nvPr/>
        </p:nvSpPr>
        <p:spPr>
          <a:xfrm>
            <a:off x="8698077" y="5065306"/>
            <a:ext cx="1987420" cy="1296144"/>
          </a:xfrm>
          <a:prstGeom prst="rect">
            <a:avLst/>
          </a:prstGeom>
          <a:solidFill>
            <a:srgbClr val="FFFF00"/>
          </a:solidFill>
          <a:ln>
            <a:noFill/>
            <a:prstDash val="solid"/>
          </a:ln>
        </p:spPr>
        <p:txBody>
          <a:bodyPr vert="horz" wrap="square" lIns="109728" tIns="54864" rIns="109728" bIns="54864" anchor="ctr" anchorCtr="1" compatLnSpc="1"/>
          <a:lstStyle/>
          <a:p>
            <a:pPr algn="ctr" defTabSz="1097280">
              <a:defRPr sz="1800" b="0" i="0" u="none" strike="noStrike" kern="0" cap="none" spc="0" baseline="0">
                <a:solidFill>
                  <a:srgbClr val="000000"/>
                </a:solidFill>
                <a:uFillTx/>
              </a:defRPr>
            </a:pPr>
            <a:r>
              <a:rPr lang="en-GB" sz="1920" b="1">
                <a:solidFill>
                  <a:srgbClr val="000000"/>
                </a:solidFill>
                <a:latin typeface="Lucida Sans Unicode"/>
              </a:rPr>
              <a:t>Formative Assessments</a:t>
            </a:r>
          </a:p>
        </p:txBody>
      </p:sp>
      <p:sp>
        <p:nvSpPr>
          <p:cNvPr id="6" name="Title 1"/>
          <p:cNvSpPr txBox="1"/>
          <p:nvPr/>
        </p:nvSpPr>
        <p:spPr>
          <a:xfrm>
            <a:off x="993101" y="14604"/>
            <a:ext cx="9052560" cy="1296144"/>
          </a:xfrm>
          <a:prstGeom prst="rect">
            <a:avLst/>
          </a:prstGeom>
          <a:noFill/>
          <a:ln>
            <a:noFill/>
          </a:ln>
        </p:spPr>
        <p:txBody>
          <a:bodyPr vert="horz" wrap="square" lIns="109728" tIns="54864" rIns="109728" bIns="54864" anchor="b" anchorCtr="0" compatLnSpc="1"/>
          <a:lstStyle/>
          <a:p>
            <a:pPr algn="ctr" defTabSz="1097280">
              <a:lnSpc>
                <a:spcPct val="85000"/>
              </a:lnSpc>
              <a:defRPr sz="1800" b="0" i="0" u="none" strike="noStrike" kern="0" cap="none" spc="0" baseline="0">
                <a:solidFill>
                  <a:srgbClr val="000000"/>
                </a:solidFill>
                <a:uFillTx/>
              </a:defRPr>
            </a:pPr>
            <a:r>
              <a:rPr lang="en-GB" sz="4800" b="1" spc="-60">
                <a:latin typeface="Arial" panose="020B0604020202020204" pitchFamily="34" charset="0"/>
                <a:cs typeface="Arial" panose="020B0604020202020204" pitchFamily="34" charset="0"/>
              </a:rPr>
              <a:t>Measuring Progress</a:t>
            </a:r>
          </a:p>
        </p:txBody>
      </p:sp>
      <p:sp>
        <p:nvSpPr>
          <p:cNvPr id="2" name="Freeform 2">
            <a:extLst>
              <a:ext uri="{FF2B5EF4-FFF2-40B4-BE49-F238E27FC236}">
                <a16:creationId xmlns:a16="http://schemas.microsoft.com/office/drawing/2014/main" id="{C213EFEF-A700-3350-5688-A78A369E71C7}"/>
              </a:ext>
            </a:extLst>
          </p:cNvPr>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4"/>
            <a:stretch>
              <a:fillRect/>
            </a:stretch>
          </a:blipFill>
        </p:spPr>
        <p:txBody>
          <a:bodyPr/>
          <a:lstStyle/>
          <a:p>
            <a:endParaRPr lang="en-GB"/>
          </a:p>
        </p:txBody>
      </p:sp>
    </p:spTree>
    <p:extLst>
      <p:ext uri="{BB962C8B-B14F-4D97-AF65-F5344CB8AC3E}">
        <p14:creationId xmlns:p14="http://schemas.microsoft.com/office/powerpoint/2010/main" val="4056007366"/>
      </p:ext>
    </p:extLst>
  </p:cSld>
  <p:clrMapOvr>
    <a:masterClrMapping/>
  </p:clrMapOvr>
  <mc:AlternateContent xmlns:mc="http://schemas.openxmlformats.org/markup-compatibility/2006">
    <mc:Choice xmlns:p14="http://schemas.microsoft.com/office/powerpoint/2010/main" Requires="p14">
      <p:transition spd="slow" p14:dur="2000" advClick="0" advTm="20000"/>
    </mc:Choice>
    <mc:Fallback>
      <p:transition spd="slow" advClick="0" advTm="2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Rectangle 3">
            <a:extLst>
              <a:ext uri="{FF2B5EF4-FFF2-40B4-BE49-F238E27FC236}">
                <a16:creationId xmlns:a16="http://schemas.microsoft.com/office/drawing/2014/main" id="{CC0A6BA1-A2D2-4608-3681-CCFE0EC45500}"/>
              </a:ext>
            </a:extLst>
          </p:cNvPr>
          <p:cNvGraphicFramePr>
            <a:graphicFrameLocks noGrp="1"/>
          </p:cNvGraphicFramePr>
          <p:nvPr>
            <p:ph idx="1"/>
          </p:nvPr>
        </p:nvGraphicFramePr>
        <p:xfrm>
          <a:off x="1079511" y="1629788"/>
          <a:ext cx="9677875" cy="5101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p:cNvSpPr txBox="1">
            <a:spLocks noGrp="1"/>
          </p:cNvSpPr>
          <p:nvPr>
            <p:ph type="title"/>
          </p:nvPr>
        </p:nvSpPr>
        <p:spPr>
          <a:xfrm>
            <a:off x="301824" y="338666"/>
            <a:ext cx="9875520" cy="1176874"/>
          </a:xfrm>
        </p:spPr>
        <p:txBody>
          <a:bodyPr>
            <a:normAutofit/>
          </a:bodyPr>
          <a:lstStyle/>
          <a:p>
            <a:pPr lvl="0" algn="ctr" hangingPunct="1"/>
            <a:r>
              <a:rPr lang="en-GB" sz="4800">
                <a:latin typeface="Arial" panose="020B0604020202020204" pitchFamily="34" charset="0"/>
                <a:cs typeface="Arial" panose="020B0604020202020204" pitchFamily="34" charset="0"/>
              </a:rPr>
              <a:t>PSHCE Programme – Year 9</a:t>
            </a:r>
          </a:p>
        </p:txBody>
      </p:sp>
      <p:sp>
        <p:nvSpPr>
          <p:cNvPr id="4" name="Rectangle 7"/>
          <p:cNvSpPr/>
          <p:nvPr/>
        </p:nvSpPr>
        <p:spPr>
          <a:xfrm>
            <a:off x="1" y="-221599"/>
            <a:ext cx="221664" cy="443198"/>
          </a:xfrm>
          <a:prstGeom prst="rect">
            <a:avLst/>
          </a:prstGeom>
          <a:noFill/>
          <a:ln>
            <a:noFill/>
            <a:prstDash val="solid"/>
          </a:ln>
        </p:spPr>
        <p:txBody>
          <a:bodyPr vert="horz" wrap="none" lIns="109728" tIns="54864" rIns="109728" bIns="54864" anchor="ctr" anchorCtr="0" compatLnSpc="1">
            <a:spAutoFit/>
          </a:bodyPr>
          <a:lstStyle/>
          <a:p>
            <a:pPr defTabSz="1097280">
              <a:defRPr sz="1800" b="0" i="0" u="none" strike="noStrike" kern="0" cap="none" spc="0" baseline="0">
                <a:solidFill>
                  <a:srgbClr val="000000"/>
                </a:solidFill>
                <a:uFillTx/>
              </a:defRPr>
            </a:pPr>
            <a:endParaRPr lang="en-US" sz="2160">
              <a:solidFill>
                <a:srgbClr val="000000"/>
              </a:solidFill>
              <a:latin typeface="Arial"/>
              <a:cs typeface="Arial" charset="0"/>
            </a:endParaRPr>
          </a:p>
        </p:txBody>
      </p:sp>
      <p:pic>
        <p:nvPicPr>
          <p:cNvPr id="5" name="Picture 8" descr="C:\Users\Suzanne\AppData\Local\Microsoft\Windows\Temporary Internet Files\Content.IE5\CFHBCUZZ\MC900431568[1].png"/>
          <p:cNvPicPr>
            <a:picLocks noChangeAspect="1"/>
          </p:cNvPicPr>
          <p:nvPr/>
        </p:nvPicPr>
        <p:blipFill>
          <a:blip r:embed="rId9"/>
          <a:srcRect/>
          <a:stretch>
            <a:fillRect/>
          </a:stretch>
        </p:blipFill>
        <p:spPr>
          <a:xfrm>
            <a:off x="8138165" y="5670174"/>
            <a:ext cx="2285995" cy="2301236"/>
          </a:xfrm>
          <a:prstGeom prst="rect">
            <a:avLst/>
          </a:prstGeom>
          <a:noFill/>
          <a:ln>
            <a:noFill/>
          </a:ln>
        </p:spPr>
      </p:pic>
      <p:sp>
        <p:nvSpPr>
          <p:cNvPr id="6" name="Freeform 2">
            <a:extLst>
              <a:ext uri="{FF2B5EF4-FFF2-40B4-BE49-F238E27FC236}">
                <a16:creationId xmlns:a16="http://schemas.microsoft.com/office/drawing/2014/main" id="{054E4C7B-CFB4-762D-00D7-98F383CECE6B}"/>
              </a:ext>
            </a:extLst>
          </p:cNvPr>
          <p:cNvSpPr/>
          <p:nvPr/>
        </p:nvSpPr>
        <p:spPr>
          <a:xfrm>
            <a:off x="0" y="7206343"/>
            <a:ext cx="6990646" cy="1023257"/>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10"/>
            <a:stretch>
              <a:fillRect/>
            </a:stretch>
          </a:blipFill>
        </p:spPr>
        <p:txBody>
          <a:bodyPr/>
          <a:lstStyle/>
          <a:p>
            <a:endParaRPr lang="en-GB"/>
          </a:p>
        </p:txBody>
      </p:sp>
    </p:spTree>
    <p:custDataLst>
      <p:tags r:id="rId1"/>
    </p:custDataLst>
    <p:extLst>
      <p:ext uri="{BB962C8B-B14F-4D97-AF65-F5344CB8AC3E}">
        <p14:creationId xmlns:p14="http://schemas.microsoft.com/office/powerpoint/2010/main" val="1268500409"/>
      </p:ext>
    </p:extLst>
  </p:cSld>
  <p:clrMapOvr>
    <a:masterClrMapping/>
  </p:clrMapOvr>
  <mc:AlternateContent xmlns:mc="http://schemas.openxmlformats.org/markup-compatibility/2006">
    <mc:Choice xmlns:p14="http://schemas.microsoft.com/office/powerpoint/2010/main" Requires="p14">
      <p:transition spd="slow" p14:dur="2000" advClick="0" advTm="29000"/>
    </mc:Choice>
    <mc:Fallback>
      <p:transition spd="slow" advClick="0" advTm="29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ndshake Comments - Shaking Hands Icon Transparent PNG - 980x628 - Free  Download on NicePNG">
            <a:extLst>
              <a:ext uri="{FF2B5EF4-FFF2-40B4-BE49-F238E27FC236}">
                <a16:creationId xmlns:a16="http://schemas.microsoft.com/office/drawing/2014/main" id="{412893FA-B367-BF11-9AF0-9971269B4C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7770" y="4031350"/>
            <a:ext cx="3394487" cy="232979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1C07D33-DEE9-D3F1-9D50-4AD08DA34514}"/>
              </a:ext>
            </a:extLst>
          </p:cNvPr>
          <p:cNvSpPr txBox="1"/>
          <p:nvPr/>
        </p:nvSpPr>
        <p:spPr>
          <a:xfrm>
            <a:off x="391201" y="2542599"/>
            <a:ext cx="3446569" cy="3434786"/>
          </a:xfrm>
          <a:prstGeom prst="rect">
            <a:avLst/>
          </a:prstGeom>
          <a:noFill/>
        </p:spPr>
        <p:txBody>
          <a:bodyPr wrap="square" lIns="109728" tIns="54864" rIns="109728" bIns="54864" rtlCol="0" anchor="t">
            <a:spAutoFit/>
          </a:bodyPr>
          <a:lstStyle/>
          <a:p>
            <a:pPr marL="256794" indent="-256794">
              <a:buFont typeface="Arial" panose="020B0604020202020204" pitchFamily="34" charset="0"/>
              <a:buChar char="•"/>
            </a:pPr>
            <a:r>
              <a:rPr lang="en-GB" sz="2160" b="1" i="1">
                <a:latin typeface="Arial"/>
                <a:cs typeface="Arial"/>
              </a:rPr>
              <a:t>To give 100% every day.</a:t>
            </a:r>
            <a:endParaRPr lang="en-US" sz="2160">
              <a:latin typeface="Arial"/>
              <a:cs typeface="Arial"/>
            </a:endParaRPr>
          </a:p>
          <a:p>
            <a:pPr marL="256794" indent="-256794">
              <a:buFont typeface="Arial" panose="020B0604020202020204" pitchFamily="34" charset="0"/>
              <a:buChar char="•"/>
            </a:pPr>
            <a:r>
              <a:rPr lang="en-GB" sz="2160" b="1" i="1">
                <a:latin typeface="Arial"/>
                <a:cs typeface="Arial"/>
              </a:rPr>
              <a:t>To be understanding.</a:t>
            </a:r>
          </a:p>
          <a:p>
            <a:pPr marL="256794" indent="-256794">
              <a:buFont typeface="Arial" panose="020B0604020202020204" pitchFamily="34" charset="0"/>
              <a:buChar char="•"/>
            </a:pPr>
            <a:r>
              <a:rPr lang="en-GB" sz="2160" b="1" i="1">
                <a:latin typeface="Arial"/>
                <a:cs typeface="Arial"/>
              </a:rPr>
              <a:t>To provide accurate information.</a:t>
            </a:r>
          </a:p>
          <a:p>
            <a:pPr marL="256794" indent="-256794">
              <a:buFont typeface="Arial" panose="020B0604020202020204" pitchFamily="34" charset="0"/>
              <a:buChar char="•"/>
            </a:pPr>
            <a:r>
              <a:rPr lang="en-GB" sz="2160" b="1" i="1">
                <a:latin typeface="Arial"/>
                <a:cs typeface="Arial"/>
              </a:rPr>
              <a:t>To always be approachable.</a:t>
            </a:r>
          </a:p>
          <a:p>
            <a:pPr marL="256794" indent="-256794">
              <a:buFont typeface="Arial" panose="020B0604020202020204" pitchFamily="34" charset="0"/>
              <a:buChar char="•"/>
            </a:pPr>
            <a:r>
              <a:rPr lang="en-GB" sz="2160" b="1" i="1">
                <a:latin typeface="Arial"/>
                <a:cs typeface="Arial"/>
              </a:rPr>
              <a:t>To support the year group in as many activities as possible. </a:t>
            </a:r>
            <a:endParaRPr lang="en-GB" sz="2160" b="1" i="1"/>
          </a:p>
        </p:txBody>
      </p:sp>
      <p:sp>
        <p:nvSpPr>
          <p:cNvPr id="9" name="TextBox 8">
            <a:extLst>
              <a:ext uri="{FF2B5EF4-FFF2-40B4-BE49-F238E27FC236}">
                <a16:creationId xmlns:a16="http://schemas.microsoft.com/office/drawing/2014/main" id="{6465A16C-2030-B9F8-ABB8-A3FAC3DC3974}"/>
              </a:ext>
            </a:extLst>
          </p:cNvPr>
          <p:cNvSpPr txBox="1"/>
          <p:nvPr/>
        </p:nvSpPr>
        <p:spPr>
          <a:xfrm>
            <a:off x="7536625" y="2542599"/>
            <a:ext cx="3094757" cy="3333220"/>
          </a:xfrm>
          <a:prstGeom prst="rect">
            <a:avLst/>
          </a:prstGeom>
          <a:noFill/>
        </p:spPr>
        <p:txBody>
          <a:bodyPr wrap="square" rtlCol="0">
            <a:spAutoFit/>
          </a:bodyPr>
          <a:lstStyle/>
          <a:p>
            <a:pPr marL="257176" indent="-257176">
              <a:buFont typeface="Arial" panose="020B0604020202020204" pitchFamily="34" charset="0"/>
              <a:buChar char="•"/>
            </a:pPr>
            <a:r>
              <a:rPr lang="en-GB" sz="2160" b="1" i="1"/>
              <a:t>To give 100% whenever possible.</a:t>
            </a:r>
          </a:p>
          <a:p>
            <a:pPr marL="257176" indent="-257176">
              <a:buFont typeface="Arial" panose="020B0604020202020204" pitchFamily="34" charset="0"/>
              <a:buChar char="•"/>
            </a:pPr>
            <a:r>
              <a:rPr lang="en-GB" sz="2160" b="1" i="1"/>
              <a:t>To be kind and respectful to your peers and all staff.</a:t>
            </a:r>
          </a:p>
          <a:p>
            <a:pPr marL="257176" indent="-257176">
              <a:buFont typeface="Arial" panose="020B0604020202020204" pitchFamily="34" charset="0"/>
              <a:buChar char="•"/>
            </a:pPr>
            <a:r>
              <a:rPr lang="en-GB" sz="2160" b="1" i="1"/>
              <a:t>To create a supportive environment.</a:t>
            </a:r>
          </a:p>
          <a:p>
            <a:pPr marL="257176" indent="-257176">
              <a:buFont typeface="Arial" panose="020B0604020202020204" pitchFamily="34" charset="0"/>
              <a:buChar char="•"/>
            </a:pPr>
            <a:r>
              <a:rPr lang="en-GB" sz="2160" b="1" i="1"/>
              <a:t>To celebrate each other's success.</a:t>
            </a:r>
          </a:p>
          <a:p>
            <a:pPr marL="257176" indent="-257176">
              <a:buFont typeface="Arial" panose="020B0604020202020204" pitchFamily="34" charset="0"/>
              <a:buChar char="•"/>
            </a:pPr>
            <a:endParaRPr lang="en-GB" sz="1620"/>
          </a:p>
        </p:txBody>
      </p:sp>
      <p:sp>
        <p:nvSpPr>
          <p:cNvPr id="2" name="Rectangle 1">
            <a:extLst>
              <a:ext uri="{FF2B5EF4-FFF2-40B4-BE49-F238E27FC236}">
                <a16:creationId xmlns:a16="http://schemas.microsoft.com/office/drawing/2014/main" id="{4E8CC937-2139-7E53-9336-2F8C68323444}"/>
              </a:ext>
            </a:extLst>
          </p:cNvPr>
          <p:cNvSpPr/>
          <p:nvPr/>
        </p:nvSpPr>
        <p:spPr>
          <a:xfrm>
            <a:off x="276383" y="1926427"/>
            <a:ext cx="10395283" cy="48676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3" name="Freeform 2">
            <a:extLst>
              <a:ext uri="{FF2B5EF4-FFF2-40B4-BE49-F238E27FC236}">
                <a16:creationId xmlns:a16="http://schemas.microsoft.com/office/drawing/2014/main" id="{BE80B50C-AC6F-6BB5-F8B2-76F926A63D86}"/>
              </a:ext>
            </a:extLst>
          </p:cNvPr>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4"/>
            <a:stretch>
              <a:fillRect/>
            </a:stretch>
          </a:blipFill>
        </p:spPr>
        <p:txBody>
          <a:bodyPr/>
          <a:lstStyle/>
          <a:p>
            <a:endParaRPr lang="en-GB"/>
          </a:p>
        </p:txBody>
      </p:sp>
    </p:spTree>
    <p:extLst>
      <p:ext uri="{BB962C8B-B14F-4D97-AF65-F5344CB8AC3E}">
        <p14:creationId xmlns:p14="http://schemas.microsoft.com/office/powerpoint/2010/main" val="102298470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
            <a:extLst>
              <a:ext uri="{FF2B5EF4-FFF2-40B4-BE49-F238E27FC236}">
                <a16:creationId xmlns:a16="http://schemas.microsoft.com/office/drawing/2014/main" id="{6EF79EEE-131C-1558-C857-0986C408BA74}"/>
              </a:ext>
            </a:extLst>
          </p:cNvPr>
          <p:cNvGraphicFramePr>
            <a:graphicFrameLocks noGrp="1"/>
          </p:cNvGraphicFramePr>
          <p:nvPr>
            <p:ph idx="1"/>
          </p:nvPr>
        </p:nvGraphicFramePr>
        <p:xfrm>
          <a:off x="707544" y="1390383"/>
          <a:ext cx="9557712" cy="54311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548640" y="18782"/>
            <a:ext cx="9875520" cy="1371600"/>
          </a:xfrm>
        </p:spPr>
        <p:txBody>
          <a:bodyPr>
            <a:normAutofit/>
          </a:bodyPr>
          <a:lstStyle/>
          <a:p>
            <a:pPr algn="ctr"/>
            <a:r>
              <a:rPr lang="en-GB" sz="5760">
                <a:solidFill>
                  <a:srgbClr val="0070C0"/>
                </a:solidFill>
                <a:latin typeface="Arial" panose="020B0604020202020204" pitchFamily="34" charset="0"/>
                <a:cs typeface="Arial" panose="020B0604020202020204" pitchFamily="34" charset="0"/>
              </a:rPr>
              <a:t>Supporting Wellbeing</a:t>
            </a:r>
          </a:p>
        </p:txBody>
      </p:sp>
      <p:sp>
        <p:nvSpPr>
          <p:cNvPr id="4" name="Freeform 2">
            <a:extLst>
              <a:ext uri="{FF2B5EF4-FFF2-40B4-BE49-F238E27FC236}">
                <a16:creationId xmlns:a16="http://schemas.microsoft.com/office/drawing/2014/main" id="{E7B03B22-8484-2060-9635-7013733ECF92}"/>
              </a:ext>
            </a:extLst>
          </p:cNvPr>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8"/>
            <a:stretch>
              <a:fillRect/>
            </a:stretch>
          </a:blipFill>
        </p:spPr>
        <p:txBody>
          <a:bodyPr/>
          <a:lstStyle/>
          <a:p>
            <a:endParaRPr lang="en-GB"/>
          </a:p>
        </p:txBody>
      </p:sp>
    </p:spTree>
    <p:extLst>
      <p:ext uri="{BB962C8B-B14F-4D97-AF65-F5344CB8AC3E}">
        <p14:creationId xmlns:p14="http://schemas.microsoft.com/office/powerpoint/2010/main" val="397927110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86077" y="1731272"/>
            <a:ext cx="4032460" cy="760992"/>
            <a:chOff x="0" y="0"/>
            <a:chExt cx="1327559" cy="250532"/>
          </a:xfrm>
        </p:grpSpPr>
        <p:sp>
          <p:nvSpPr>
            <p:cNvPr id="3" name="Freeform 3"/>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3C76CE"/>
            </a:solidFill>
          </p:spPr>
          <p:txBody>
            <a:bodyPr/>
            <a:lstStyle/>
            <a:p>
              <a:endParaRPr lang="en-GB"/>
            </a:p>
          </p:txBody>
        </p:sp>
        <p:sp>
          <p:nvSpPr>
            <p:cNvPr id="4" name="TextBox 4"/>
            <p:cNvSpPr txBox="1"/>
            <p:nvPr/>
          </p:nvSpPr>
          <p:spPr>
            <a:xfrm>
              <a:off x="0" y="-38100"/>
              <a:ext cx="1327559" cy="288632"/>
            </a:xfrm>
            <a:prstGeom prst="rect">
              <a:avLst/>
            </a:prstGeom>
          </p:spPr>
          <p:txBody>
            <a:bodyPr lIns="50800" tIns="50800" rIns="50800" bIns="50800" rtlCol="0" anchor="ctr"/>
            <a:lstStyle/>
            <a:p>
              <a:pPr algn="l">
                <a:lnSpc>
                  <a:spcPts val="3359"/>
                </a:lnSpc>
                <a:spcBef>
                  <a:spcPct val="0"/>
                </a:spcBef>
              </a:pPr>
              <a:r>
                <a:rPr lang="en-US" sz="2399">
                  <a:solidFill>
                    <a:srgbClr val="FFFFFF"/>
                  </a:solidFill>
                  <a:latin typeface="Canva Sans"/>
                  <a:ea typeface="Canva Sans"/>
                  <a:cs typeface="Canva Sans"/>
                  <a:sym typeface="Canva Sans"/>
                </a:rPr>
                <a:t>  Study support lessons</a:t>
              </a:r>
            </a:p>
          </p:txBody>
        </p:sp>
      </p:grpSp>
      <p:grpSp>
        <p:nvGrpSpPr>
          <p:cNvPr id="5" name="Group 5"/>
          <p:cNvGrpSpPr/>
          <p:nvPr/>
        </p:nvGrpSpPr>
        <p:grpSpPr>
          <a:xfrm>
            <a:off x="1186077" y="2714945"/>
            <a:ext cx="4032460" cy="760992"/>
            <a:chOff x="0" y="0"/>
            <a:chExt cx="1327559" cy="250532"/>
          </a:xfrm>
        </p:grpSpPr>
        <p:sp>
          <p:nvSpPr>
            <p:cNvPr id="6" name="Freeform 6"/>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3C76CE"/>
            </a:solidFill>
          </p:spPr>
          <p:txBody>
            <a:bodyPr/>
            <a:lstStyle/>
            <a:p>
              <a:endParaRPr lang="en-GB"/>
            </a:p>
          </p:txBody>
        </p:sp>
        <p:sp>
          <p:nvSpPr>
            <p:cNvPr id="7" name="TextBox 7"/>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FFFFFF"/>
                  </a:solidFill>
                  <a:latin typeface="Canva Sans"/>
                  <a:ea typeface="Canva Sans"/>
                  <a:cs typeface="Canva Sans"/>
                  <a:sym typeface="Canva Sans"/>
                </a:rPr>
                <a:t>Subject staff</a:t>
              </a:r>
            </a:p>
          </p:txBody>
        </p:sp>
      </p:grpSp>
      <p:grpSp>
        <p:nvGrpSpPr>
          <p:cNvPr id="8" name="Group 8"/>
          <p:cNvGrpSpPr/>
          <p:nvPr/>
        </p:nvGrpSpPr>
        <p:grpSpPr>
          <a:xfrm>
            <a:off x="5754263" y="1731272"/>
            <a:ext cx="4032460" cy="760992"/>
            <a:chOff x="0" y="0"/>
            <a:chExt cx="1327559" cy="250532"/>
          </a:xfrm>
        </p:grpSpPr>
        <p:sp>
          <p:nvSpPr>
            <p:cNvPr id="9" name="Freeform 9"/>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CCEDFF"/>
            </a:solidFill>
          </p:spPr>
          <p:txBody>
            <a:bodyPr/>
            <a:lstStyle/>
            <a:p>
              <a:endParaRPr lang="en-GB"/>
            </a:p>
          </p:txBody>
        </p:sp>
        <p:sp>
          <p:nvSpPr>
            <p:cNvPr id="10" name="TextBox 10"/>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000000"/>
                  </a:solidFill>
                  <a:latin typeface="Canva Sans"/>
                  <a:ea typeface="Canva Sans"/>
                  <a:cs typeface="Canva Sans"/>
                  <a:sym typeface="Canva Sans"/>
                </a:rPr>
                <a:t> Pastoral staff</a:t>
              </a:r>
            </a:p>
          </p:txBody>
        </p:sp>
      </p:grpSp>
      <p:grpSp>
        <p:nvGrpSpPr>
          <p:cNvPr id="11" name="Group 11"/>
          <p:cNvGrpSpPr/>
          <p:nvPr/>
        </p:nvGrpSpPr>
        <p:grpSpPr>
          <a:xfrm>
            <a:off x="1186077" y="4675079"/>
            <a:ext cx="4032460" cy="760992"/>
            <a:chOff x="0" y="0"/>
            <a:chExt cx="1327559" cy="250532"/>
          </a:xfrm>
        </p:grpSpPr>
        <p:sp>
          <p:nvSpPr>
            <p:cNvPr id="12" name="Freeform 12"/>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3C76CE"/>
            </a:solidFill>
          </p:spPr>
          <p:txBody>
            <a:bodyPr/>
            <a:lstStyle/>
            <a:p>
              <a:endParaRPr lang="en-GB"/>
            </a:p>
          </p:txBody>
        </p:sp>
        <p:sp>
          <p:nvSpPr>
            <p:cNvPr id="13" name="TextBox 13"/>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FFFFFF"/>
                  </a:solidFill>
                  <a:latin typeface="Canva Sans"/>
                  <a:ea typeface="Canva Sans"/>
                  <a:cs typeface="Canva Sans"/>
                  <a:sym typeface="Canva Sans"/>
                </a:rPr>
                <a:t> Sixth Form mentors</a:t>
              </a:r>
            </a:p>
          </p:txBody>
        </p:sp>
      </p:grpSp>
      <p:grpSp>
        <p:nvGrpSpPr>
          <p:cNvPr id="14" name="Group 14"/>
          <p:cNvGrpSpPr/>
          <p:nvPr/>
        </p:nvGrpSpPr>
        <p:grpSpPr>
          <a:xfrm>
            <a:off x="1186077" y="5655147"/>
            <a:ext cx="4032460" cy="760992"/>
            <a:chOff x="0" y="0"/>
            <a:chExt cx="1327559" cy="250532"/>
          </a:xfrm>
        </p:grpSpPr>
        <p:sp>
          <p:nvSpPr>
            <p:cNvPr id="15" name="Freeform 15"/>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3C76CE"/>
            </a:solidFill>
          </p:spPr>
          <p:txBody>
            <a:bodyPr/>
            <a:lstStyle/>
            <a:p>
              <a:endParaRPr lang="en-GB"/>
            </a:p>
          </p:txBody>
        </p:sp>
        <p:sp>
          <p:nvSpPr>
            <p:cNvPr id="16" name="TextBox 16"/>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FFFFFF"/>
                  </a:solidFill>
                  <a:latin typeface="Canva Sans"/>
                  <a:ea typeface="Canva Sans"/>
                  <a:cs typeface="Canva Sans"/>
                  <a:sym typeface="Canva Sans"/>
                </a:rPr>
                <a:t>Senior staff mentors</a:t>
              </a:r>
            </a:p>
          </p:txBody>
        </p:sp>
      </p:grpSp>
      <p:grpSp>
        <p:nvGrpSpPr>
          <p:cNvPr id="17" name="Group 17"/>
          <p:cNvGrpSpPr/>
          <p:nvPr/>
        </p:nvGrpSpPr>
        <p:grpSpPr>
          <a:xfrm>
            <a:off x="5754263" y="2714945"/>
            <a:ext cx="4032460" cy="760992"/>
            <a:chOff x="0" y="0"/>
            <a:chExt cx="1327559" cy="250532"/>
          </a:xfrm>
        </p:grpSpPr>
        <p:sp>
          <p:nvSpPr>
            <p:cNvPr id="18" name="Freeform 18"/>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CCEDFF"/>
            </a:solidFill>
          </p:spPr>
          <p:txBody>
            <a:bodyPr/>
            <a:lstStyle/>
            <a:p>
              <a:endParaRPr lang="en-GB"/>
            </a:p>
          </p:txBody>
        </p:sp>
        <p:sp>
          <p:nvSpPr>
            <p:cNvPr id="19" name="TextBox 19"/>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000000"/>
                  </a:solidFill>
                  <a:latin typeface="Canva Sans"/>
                  <a:ea typeface="Canva Sans"/>
                  <a:cs typeface="Canva Sans"/>
                  <a:sym typeface="Canva Sans"/>
                </a:rPr>
                <a:t>e-Safety</a:t>
              </a:r>
            </a:p>
          </p:txBody>
        </p:sp>
      </p:grpSp>
      <p:grpSp>
        <p:nvGrpSpPr>
          <p:cNvPr id="20" name="Group 20"/>
          <p:cNvGrpSpPr/>
          <p:nvPr/>
        </p:nvGrpSpPr>
        <p:grpSpPr>
          <a:xfrm>
            <a:off x="1186077" y="3695012"/>
            <a:ext cx="4032460" cy="760992"/>
            <a:chOff x="0" y="0"/>
            <a:chExt cx="1327559" cy="250532"/>
          </a:xfrm>
        </p:grpSpPr>
        <p:sp>
          <p:nvSpPr>
            <p:cNvPr id="21" name="Freeform 21"/>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3C76CE"/>
            </a:solidFill>
          </p:spPr>
          <p:txBody>
            <a:bodyPr/>
            <a:lstStyle/>
            <a:p>
              <a:endParaRPr lang="en-GB"/>
            </a:p>
          </p:txBody>
        </p:sp>
        <p:sp>
          <p:nvSpPr>
            <p:cNvPr id="22" name="TextBox 22"/>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FFFFFF"/>
                  </a:solidFill>
                  <a:latin typeface="Canva Sans"/>
                  <a:ea typeface="Canva Sans"/>
                  <a:cs typeface="Canva Sans"/>
                  <a:sym typeface="Canva Sans"/>
                </a:rPr>
                <a:t> Easter holiday revision</a:t>
              </a:r>
            </a:p>
          </p:txBody>
        </p:sp>
      </p:grpSp>
      <p:sp>
        <p:nvSpPr>
          <p:cNvPr id="23" name="Freeform 23"/>
          <p:cNvSpPr/>
          <p:nvPr/>
        </p:nvSpPr>
        <p:spPr>
          <a:xfrm>
            <a:off x="0" y="7092468"/>
            <a:ext cx="6576646" cy="1137132"/>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grpSp>
        <p:nvGrpSpPr>
          <p:cNvPr id="24" name="Group 24"/>
          <p:cNvGrpSpPr/>
          <p:nvPr/>
        </p:nvGrpSpPr>
        <p:grpSpPr>
          <a:xfrm>
            <a:off x="1186077" y="6635214"/>
            <a:ext cx="4032460" cy="760992"/>
            <a:chOff x="0" y="0"/>
            <a:chExt cx="1327559" cy="250532"/>
          </a:xfrm>
        </p:grpSpPr>
        <p:sp>
          <p:nvSpPr>
            <p:cNvPr id="25" name="Freeform 25"/>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3C76CE"/>
            </a:solidFill>
          </p:spPr>
          <p:txBody>
            <a:bodyPr/>
            <a:lstStyle/>
            <a:p>
              <a:endParaRPr lang="en-GB"/>
            </a:p>
          </p:txBody>
        </p:sp>
        <p:sp>
          <p:nvSpPr>
            <p:cNvPr id="26" name="TextBox 26"/>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FFFFFF"/>
                  </a:solidFill>
                  <a:latin typeface="Canva Sans"/>
                  <a:ea typeface="Canva Sans"/>
                  <a:cs typeface="Canva Sans"/>
                  <a:sym typeface="Canva Sans"/>
                </a:rPr>
                <a:t>1:1 tutor discussions</a:t>
              </a:r>
            </a:p>
          </p:txBody>
        </p:sp>
      </p:grpSp>
      <p:grpSp>
        <p:nvGrpSpPr>
          <p:cNvPr id="27" name="Group 27"/>
          <p:cNvGrpSpPr/>
          <p:nvPr/>
        </p:nvGrpSpPr>
        <p:grpSpPr>
          <a:xfrm>
            <a:off x="5754263" y="4585725"/>
            <a:ext cx="4032460" cy="760992"/>
            <a:chOff x="0" y="0"/>
            <a:chExt cx="1327559" cy="250532"/>
          </a:xfrm>
        </p:grpSpPr>
        <p:sp>
          <p:nvSpPr>
            <p:cNvPr id="28" name="Freeform 28"/>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CCEDFF"/>
            </a:solidFill>
          </p:spPr>
          <p:txBody>
            <a:bodyPr/>
            <a:lstStyle/>
            <a:p>
              <a:endParaRPr lang="en-GB"/>
            </a:p>
          </p:txBody>
        </p:sp>
        <p:sp>
          <p:nvSpPr>
            <p:cNvPr id="29" name="TextBox 29"/>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000000"/>
                  </a:solidFill>
                  <a:latin typeface="Canva Sans"/>
                  <a:ea typeface="Canva Sans"/>
                  <a:cs typeface="Canva Sans"/>
                  <a:sym typeface="Canva Sans"/>
                </a:rPr>
                <a:t>PSHCE programme</a:t>
              </a:r>
            </a:p>
          </p:txBody>
        </p:sp>
      </p:grpSp>
      <p:grpSp>
        <p:nvGrpSpPr>
          <p:cNvPr id="30" name="Group 30"/>
          <p:cNvGrpSpPr/>
          <p:nvPr/>
        </p:nvGrpSpPr>
        <p:grpSpPr>
          <a:xfrm>
            <a:off x="5754263" y="5655147"/>
            <a:ext cx="4032460" cy="760992"/>
            <a:chOff x="0" y="0"/>
            <a:chExt cx="1327559" cy="250532"/>
          </a:xfrm>
        </p:grpSpPr>
        <p:sp>
          <p:nvSpPr>
            <p:cNvPr id="31" name="Freeform 31"/>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CCEDFF"/>
            </a:solidFill>
          </p:spPr>
          <p:txBody>
            <a:bodyPr/>
            <a:lstStyle/>
            <a:p>
              <a:endParaRPr lang="en-GB"/>
            </a:p>
          </p:txBody>
        </p:sp>
        <p:sp>
          <p:nvSpPr>
            <p:cNvPr id="32" name="TextBox 32"/>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000000"/>
                  </a:solidFill>
                  <a:latin typeface="Canva Sans"/>
                  <a:ea typeface="Canva Sans"/>
                  <a:cs typeface="Canva Sans"/>
                  <a:sym typeface="Canva Sans"/>
                </a:rPr>
                <a:t>Well-being activites</a:t>
              </a:r>
            </a:p>
          </p:txBody>
        </p:sp>
      </p:grpSp>
      <p:grpSp>
        <p:nvGrpSpPr>
          <p:cNvPr id="33" name="Group 33"/>
          <p:cNvGrpSpPr/>
          <p:nvPr/>
        </p:nvGrpSpPr>
        <p:grpSpPr>
          <a:xfrm>
            <a:off x="5754263" y="3695012"/>
            <a:ext cx="4032460" cy="760992"/>
            <a:chOff x="0" y="0"/>
            <a:chExt cx="1327559" cy="250532"/>
          </a:xfrm>
        </p:grpSpPr>
        <p:sp>
          <p:nvSpPr>
            <p:cNvPr id="34" name="Freeform 34"/>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CCEDFF"/>
            </a:solidFill>
          </p:spPr>
          <p:txBody>
            <a:bodyPr/>
            <a:lstStyle/>
            <a:p>
              <a:endParaRPr lang="en-GB"/>
            </a:p>
          </p:txBody>
        </p:sp>
        <p:sp>
          <p:nvSpPr>
            <p:cNvPr id="35" name="TextBox 35"/>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000000"/>
                  </a:solidFill>
                  <a:latin typeface="Canva Sans"/>
                  <a:ea typeface="Canva Sans"/>
                  <a:cs typeface="Canva Sans"/>
                  <a:sym typeface="Canva Sans"/>
                </a:rPr>
                <a:t>Extra-curricular clubs</a:t>
              </a:r>
            </a:p>
          </p:txBody>
        </p:sp>
      </p:grpSp>
      <p:grpSp>
        <p:nvGrpSpPr>
          <p:cNvPr id="36" name="Group 36"/>
          <p:cNvGrpSpPr/>
          <p:nvPr/>
        </p:nvGrpSpPr>
        <p:grpSpPr>
          <a:xfrm>
            <a:off x="5754263" y="6635214"/>
            <a:ext cx="4032460" cy="760992"/>
            <a:chOff x="0" y="0"/>
            <a:chExt cx="1327559" cy="250532"/>
          </a:xfrm>
        </p:grpSpPr>
        <p:sp>
          <p:nvSpPr>
            <p:cNvPr id="37" name="Freeform 37"/>
            <p:cNvSpPr/>
            <p:nvPr/>
          </p:nvSpPr>
          <p:spPr>
            <a:xfrm>
              <a:off x="0" y="0"/>
              <a:ext cx="1327559" cy="250532"/>
            </a:xfrm>
            <a:custGeom>
              <a:avLst/>
              <a:gdLst/>
              <a:ahLst/>
              <a:cxnLst/>
              <a:rect l="l" t="t" r="r" b="b"/>
              <a:pathLst>
                <a:path w="1327559" h="250532">
                  <a:moveTo>
                    <a:pt x="78716" y="0"/>
                  </a:moveTo>
                  <a:lnTo>
                    <a:pt x="1248843" y="0"/>
                  </a:lnTo>
                  <a:cubicBezTo>
                    <a:pt x="1269720" y="0"/>
                    <a:pt x="1289741" y="8293"/>
                    <a:pt x="1304503" y="23055"/>
                  </a:cubicBezTo>
                  <a:cubicBezTo>
                    <a:pt x="1319266" y="37817"/>
                    <a:pt x="1327559" y="57839"/>
                    <a:pt x="1327559" y="78716"/>
                  </a:cubicBezTo>
                  <a:lnTo>
                    <a:pt x="1327559" y="171817"/>
                  </a:lnTo>
                  <a:cubicBezTo>
                    <a:pt x="1327559" y="192693"/>
                    <a:pt x="1319266" y="212715"/>
                    <a:pt x="1304503" y="227477"/>
                  </a:cubicBezTo>
                  <a:cubicBezTo>
                    <a:pt x="1289741" y="242239"/>
                    <a:pt x="1269720" y="250532"/>
                    <a:pt x="1248843" y="250532"/>
                  </a:cubicBezTo>
                  <a:lnTo>
                    <a:pt x="78716" y="250532"/>
                  </a:lnTo>
                  <a:cubicBezTo>
                    <a:pt x="57839" y="250532"/>
                    <a:pt x="37817" y="242239"/>
                    <a:pt x="23055" y="227477"/>
                  </a:cubicBezTo>
                  <a:cubicBezTo>
                    <a:pt x="8293" y="212715"/>
                    <a:pt x="0" y="192693"/>
                    <a:pt x="0" y="171817"/>
                  </a:cubicBezTo>
                  <a:lnTo>
                    <a:pt x="0" y="78716"/>
                  </a:lnTo>
                  <a:cubicBezTo>
                    <a:pt x="0" y="57839"/>
                    <a:pt x="8293" y="37817"/>
                    <a:pt x="23055" y="23055"/>
                  </a:cubicBezTo>
                  <a:cubicBezTo>
                    <a:pt x="37817" y="8293"/>
                    <a:pt x="57839" y="0"/>
                    <a:pt x="78716" y="0"/>
                  </a:cubicBezTo>
                  <a:close/>
                </a:path>
              </a:pathLst>
            </a:custGeom>
            <a:solidFill>
              <a:srgbClr val="CCEDFF"/>
            </a:solidFill>
          </p:spPr>
          <p:txBody>
            <a:bodyPr/>
            <a:lstStyle/>
            <a:p>
              <a:endParaRPr lang="en-GB"/>
            </a:p>
          </p:txBody>
        </p:sp>
        <p:sp>
          <p:nvSpPr>
            <p:cNvPr id="38" name="TextBox 38"/>
            <p:cNvSpPr txBox="1"/>
            <p:nvPr/>
          </p:nvSpPr>
          <p:spPr>
            <a:xfrm>
              <a:off x="0" y="-38100"/>
              <a:ext cx="1327559" cy="288632"/>
            </a:xfrm>
            <a:prstGeom prst="rect">
              <a:avLst/>
            </a:prstGeom>
          </p:spPr>
          <p:txBody>
            <a:bodyPr lIns="50800" tIns="50800" rIns="50800" bIns="50800" rtlCol="0" anchor="ctr"/>
            <a:lstStyle/>
            <a:p>
              <a:pPr algn="just">
                <a:lnSpc>
                  <a:spcPts val="3359"/>
                </a:lnSpc>
                <a:spcBef>
                  <a:spcPct val="0"/>
                </a:spcBef>
              </a:pPr>
              <a:r>
                <a:rPr lang="en-US" sz="2399">
                  <a:solidFill>
                    <a:srgbClr val="000000"/>
                  </a:solidFill>
                  <a:latin typeface="Canva Sans"/>
                  <a:ea typeface="Canva Sans"/>
                  <a:cs typeface="Canva Sans"/>
                  <a:sym typeface="Canva Sans"/>
                </a:rPr>
                <a:t>External agencies</a:t>
              </a:r>
            </a:p>
          </p:txBody>
        </p:sp>
      </p:grpSp>
      <p:sp>
        <p:nvSpPr>
          <p:cNvPr id="39" name="Freeform 39"/>
          <p:cNvSpPr/>
          <p:nvPr/>
        </p:nvSpPr>
        <p:spPr>
          <a:xfrm>
            <a:off x="8195072" y="51070"/>
            <a:ext cx="2777728" cy="1562472"/>
          </a:xfrm>
          <a:custGeom>
            <a:avLst/>
            <a:gdLst/>
            <a:ahLst/>
            <a:cxnLst/>
            <a:rect l="l" t="t" r="r" b="b"/>
            <a:pathLst>
              <a:path w="2777728" h="1562472">
                <a:moveTo>
                  <a:pt x="0" y="0"/>
                </a:moveTo>
                <a:lnTo>
                  <a:pt x="2777728" y="0"/>
                </a:lnTo>
                <a:lnTo>
                  <a:pt x="2777728" y="1562472"/>
                </a:lnTo>
                <a:lnTo>
                  <a:pt x="0" y="1562472"/>
                </a:lnTo>
                <a:lnTo>
                  <a:pt x="0" y="0"/>
                </a:lnTo>
                <a:close/>
              </a:path>
            </a:pathLst>
          </a:custGeom>
          <a:blipFill>
            <a:blip r:embed="rId4"/>
            <a:stretch>
              <a:fillRect/>
            </a:stretch>
          </a:blipFill>
        </p:spPr>
        <p:txBody>
          <a:bodyPr/>
          <a:lstStyle/>
          <a:p>
            <a:endParaRPr lang="en-GB"/>
          </a:p>
        </p:txBody>
      </p:sp>
      <p:sp>
        <p:nvSpPr>
          <p:cNvPr id="40" name="Freeform 40"/>
          <p:cNvSpPr/>
          <p:nvPr/>
        </p:nvSpPr>
        <p:spPr>
          <a:xfrm>
            <a:off x="8593588" y="1675425"/>
            <a:ext cx="1193136" cy="1039520"/>
          </a:xfrm>
          <a:custGeom>
            <a:avLst/>
            <a:gdLst/>
            <a:ahLst/>
            <a:cxnLst/>
            <a:rect l="l" t="t" r="r" b="b"/>
            <a:pathLst>
              <a:path w="1193136" h="1039520">
                <a:moveTo>
                  <a:pt x="0" y="0"/>
                </a:moveTo>
                <a:lnTo>
                  <a:pt x="1193135" y="0"/>
                </a:lnTo>
                <a:lnTo>
                  <a:pt x="1193135" y="1039520"/>
                </a:lnTo>
                <a:lnTo>
                  <a:pt x="0" y="1039520"/>
                </a:lnTo>
                <a:lnTo>
                  <a:pt x="0" y="0"/>
                </a:lnTo>
                <a:close/>
              </a:path>
            </a:pathLst>
          </a:custGeom>
          <a:blipFill>
            <a:blip r:embed="rId5"/>
            <a:stretch>
              <a:fillRect/>
            </a:stretch>
          </a:blipFill>
        </p:spPr>
        <p:txBody>
          <a:bodyPr/>
          <a:lstStyle/>
          <a:p>
            <a:endParaRPr lang="en-GB"/>
          </a:p>
        </p:txBody>
      </p:sp>
      <p:sp>
        <p:nvSpPr>
          <p:cNvPr id="41" name="TextBox 41"/>
          <p:cNvSpPr txBox="1"/>
          <p:nvPr/>
        </p:nvSpPr>
        <p:spPr>
          <a:xfrm>
            <a:off x="286995" y="545993"/>
            <a:ext cx="7940268" cy="615553"/>
          </a:xfrm>
          <a:prstGeom prst="rect">
            <a:avLst/>
          </a:prstGeom>
        </p:spPr>
        <p:txBody>
          <a:bodyPr wrap="square" lIns="0" tIns="0" rIns="0" bIns="0" rtlCol="0" anchor="t">
            <a:spAutoFit/>
          </a:bodyPr>
          <a:lstStyle/>
          <a:p>
            <a:pPr algn="ctr">
              <a:lnSpc>
                <a:spcPts val="4759"/>
              </a:lnSpc>
              <a:spcBef>
                <a:spcPct val="0"/>
              </a:spcBef>
            </a:pPr>
            <a:r>
              <a:rPr lang="en-US" sz="4400" b="1">
                <a:solidFill>
                  <a:srgbClr val="004AAD"/>
                </a:solidFill>
                <a:latin typeface="Telegraf Bold"/>
                <a:ea typeface="Telegraf Bold"/>
                <a:cs typeface="Telegraf Bold"/>
                <a:sym typeface="Telegraf Bold"/>
              </a:rPr>
              <a:t>Support available in school</a:t>
            </a:r>
          </a:p>
        </p:txBody>
      </p:sp>
      <p:pic>
        <p:nvPicPr>
          <p:cNvPr id="45" name="Picture 44">
            <a:extLst>
              <a:ext uri="{FF2B5EF4-FFF2-40B4-BE49-F238E27FC236}">
                <a16:creationId xmlns:a16="http://schemas.microsoft.com/office/drawing/2014/main" id="{1583068A-14A4-2785-E1CD-270D40314DA0}"/>
              </a:ext>
            </a:extLst>
          </p:cNvPr>
          <p:cNvPicPr>
            <a:picLocks noChangeAspect="1"/>
          </p:cNvPicPr>
          <p:nvPr/>
        </p:nvPicPr>
        <p:blipFill>
          <a:blip r:embed="rId6"/>
          <a:stretch>
            <a:fillRect/>
          </a:stretch>
        </p:blipFill>
        <p:spPr>
          <a:xfrm>
            <a:off x="4800600" y="1731272"/>
            <a:ext cx="589217" cy="790595"/>
          </a:xfrm>
          <a:prstGeom prst="rect">
            <a:avLst/>
          </a:prstGeom>
        </p:spPr>
      </p:pic>
      <p:cxnSp>
        <p:nvCxnSpPr>
          <p:cNvPr id="46" name="Straight Connector 45">
            <a:extLst>
              <a:ext uri="{FF2B5EF4-FFF2-40B4-BE49-F238E27FC236}">
                <a16:creationId xmlns:a16="http://schemas.microsoft.com/office/drawing/2014/main" id="{911F0B70-D253-BED7-FA94-D275D57FF783}"/>
              </a:ext>
            </a:extLst>
          </p:cNvPr>
          <p:cNvCxnSpPr/>
          <p:nvPr/>
        </p:nvCxnSpPr>
        <p:spPr>
          <a:xfrm>
            <a:off x="21924" y="1565164"/>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4825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928405"/>
            <a:ext cx="6904892" cy="1301195"/>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sp>
        <p:nvSpPr>
          <p:cNvPr id="3" name="Freeform 3"/>
          <p:cNvSpPr/>
          <p:nvPr/>
        </p:nvSpPr>
        <p:spPr>
          <a:xfrm>
            <a:off x="8433045" y="5790181"/>
            <a:ext cx="2539755" cy="2439419"/>
          </a:xfrm>
          <a:custGeom>
            <a:avLst/>
            <a:gdLst/>
            <a:ahLst/>
            <a:cxnLst/>
            <a:rect l="l" t="t" r="r" b="b"/>
            <a:pathLst>
              <a:path w="2539755" h="2439419">
                <a:moveTo>
                  <a:pt x="0" y="0"/>
                </a:moveTo>
                <a:lnTo>
                  <a:pt x="2539755" y="0"/>
                </a:lnTo>
                <a:lnTo>
                  <a:pt x="2539755" y="2439419"/>
                </a:lnTo>
                <a:lnTo>
                  <a:pt x="0" y="2439419"/>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022889" y="414020"/>
            <a:ext cx="8733036" cy="694056"/>
          </a:xfrm>
          <a:prstGeom prst="rect">
            <a:avLst/>
          </a:prstGeom>
        </p:spPr>
        <p:txBody>
          <a:bodyPr lIns="0" tIns="0" rIns="0" bIns="0" rtlCol="0" anchor="t">
            <a:spAutoFit/>
          </a:bodyPr>
          <a:lstStyle/>
          <a:p>
            <a:pPr algn="ctr">
              <a:lnSpc>
                <a:spcPts val="5319"/>
              </a:lnSpc>
              <a:spcBef>
                <a:spcPct val="0"/>
              </a:spcBef>
            </a:pPr>
            <a:r>
              <a:rPr lang="en-US" sz="3799" b="1">
                <a:solidFill>
                  <a:srgbClr val="004AAD"/>
                </a:solidFill>
                <a:latin typeface="Telegraf Bold"/>
                <a:ea typeface="Telegraf Bold"/>
                <a:cs typeface="Telegraf Bold"/>
                <a:sym typeface="Telegraf Bold"/>
              </a:rPr>
              <a:t>Student Wellbeing support in school</a:t>
            </a:r>
          </a:p>
        </p:txBody>
      </p:sp>
      <p:sp>
        <p:nvSpPr>
          <p:cNvPr id="5" name="TextBox 5"/>
          <p:cNvSpPr txBox="1"/>
          <p:nvPr/>
        </p:nvSpPr>
        <p:spPr>
          <a:xfrm>
            <a:off x="559220" y="1980033"/>
            <a:ext cx="9196705" cy="448311"/>
          </a:xfrm>
          <a:prstGeom prst="rect">
            <a:avLst/>
          </a:prstGeom>
        </p:spPr>
        <p:txBody>
          <a:bodyPr lIns="0" tIns="0" rIns="0" bIns="0" rtlCol="0" anchor="t">
            <a:spAutoFit/>
          </a:bodyPr>
          <a:lstStyle/>
          <a:p>
            <a:pPr marL="561332" lvl="1" indent="-280666">
              <a:lnSpc>
                <a:spcPts val="3639"/>
              </a:lnSpc>
              <a:buFont typeface="Arial"/>
              <a:buChar char="•"/>
            </a:pPr>
            <a:r>
              <a:rPr lang="en-US" sz="2599" err="1">
                <a:solidFill>
                  <a:srgbClr val="004AAD"/>
                </a:solidFill>
                <a:latin typeface="Canva Sans"/>
                <a:ea typeface="Canva Sans"/>
                <a:cs typeface="Canva Sans"/>
                <a:sym typeface="Canva Sans"/>
              </a:rPr>
              <a:t>Mr</a:t>
            </a:r>
            <a:r>
              <a:rPr lang="en-US" sz="2599">
                <a:solidFill>
                  <a:srgbClr val="004AAD"/>
                </a:solidFill>
                <a:latin typeface="Canva Sans"/>
                <a:ea typeface="Canva Sans"/>
                <a:cs typeface="Canva Sans"/>
                <a:sym typeface="Canva Sans"/>
              </a:rPr>
              <a:t> Snow, </a:t>
            </a:r>
            <a:r>
              <a:rPr lang="en-US" sz="2599" err="1">
                <a:solidFill>
                  <a:srgbClr val="004AAD"/>
                </a:solidFill>
                <a:latin typeface="Canva Sans"/>
                <a:ea typeface="Canva Sans"/>
                <a:cs typeface="Canva Sans"/>
                <a:sym typeface="Canva Sans"/>
              </a:rPr>
              <a:t>Mr</a:t>
            </a:r>
            <a:r>
              <a:rPr lang="en-US" sz="2599">
                <a:solidFill>
                  <a:srgbClr val="004AAD"/>
                </a:solidFill>
                <a:latin typeface="Canva Sans"/>
                <a:ea typeface="Canva Sans"/>
                <a:cs typeface="Canva Sans"/>
                <a:sym typeface="Canva Sans"/>
              </a:rPr>
              <a:t> Kidby, </a:t>
            </a:r>
            <a:r>
              <a:rPr lang="en-US" sz="2599" err="1">
                <a:solidFill>
                  <a:srgbClr val="004AAD"/>
                </a:solidFill>
                <a:latin typeface="Canva Sans"/>
                <a:ea typeface="Canva Sans"/>
                <a:cs typeface="Canva Sans"/>
                <a:sym typeface="Canva Sans"/>
              </a:rPr>
              <a:t>Mrs</a:t>
            </a:r>
            <a:r>
              <a:rPr lang="en-US" sz="2599">
                <a:solidFill>
                  <a:srgbClr val="004AAD"/>
                </a:solidFill>
                <a:latin typeface="Canva Sans"/>
                <a:ea typeface="Canva Sans"/>
                <a:cs typeface="Canva Sans"/>
                <a:sym typeface="Canva Sans"/>
              </a:rPr>
              <a:t> Ward, or </a:t>
            </a:r>
            <a:r>
              <a:rPr lang="en-US" sz="2599" err="1">
                <a:solidFill>
                  <a:srgbClr val="004AAD"/>
                </a:solidFill>
                <a:latin typeface="Canva Sans"/>
                <a:ea typeface="Canva Sans"/>
                <a:cs typeface="Canva Sans"/>
                <a:sym typeface="Canva Sans"/>
              </a:rPr>
              <a:t>Mrs</a:t>
            </a:r>
            <a:r>
              <a:rPr lang="en-US" sz="2599">
                <a:solidFill>
                  <a:srgbClr val="004AAD"/>
                </a:solidFill>
                <a:latin typeface="Canva Sans"/>
                <a:ea typeface="Canva Sans"/>
                <a:cs typeface="Canva Sans"/>
                <a:sym typeface="Canva Sans"/>
              </a:rPr>
              <a:t> Frost</a:t>
            </a:r>
          </a:p>
        </p:txBody>
      </p:sp>
      <p:sp>
        <p:nvSpPr>
          <p:cNvPr id="6" name="TextBox 6"/>
          <p:cNvSpPr txBox="1"/>
          <p:nvPr/>
        </p:nvSpPr>
        <p:spPr>
          <a:xfrm>
            <a:off x="559220" y="1430214"/>
            <a:ext cx="9196705" cy="448311"/>
          </a:xfrm>
          <a:prstGeom prst="rect">
            <a:avLst/>
          </a:prstGeom>
        </p:spPr>
        <p:txBody>
          <a:bodyPr lIns="0" tIns="0" rIns="0" bIns="0" rtlCol="0" anchor="t">
            <a:spAutoFit/>
          </a:bodyPr>
          <a:lstStyle/>
          <a:p>
            <a:pPr marL="561332" lvl="1" indent="-280666" algn="l">
              <a:lnSpc>
                <a:spcPts val="3639"/>
              </a:lnSpc>
              <a:buFont typeface="Arial"/>
              <a:buChar char="•"/>
            </a:pPr>
            <a:r>
              <a:rPr lang="en-US" sz="2599">
                <a:solidFill>
                  <a:srgbClr val="004AAD"/>
                </a:solidFill>
                <a:latin typeface="Canva Sans"/>
                <a:ea typeface="Canva Sans"/>
                <a:cs typeface="Canva Sans"/>
                <a:sym typeface="Canva Sans"/>
              </a:rPr>
              <a:t>Form tutor</a:t>
            </a:r>
          </a:p>
        </p:txBody>
      </p:sp>
      <p:sp>
        <p:nvSpPr>
          <p:cNvPr id="7" name="TextBox 7"/>
          <p:cNvSpPr txBox="1"/>
          <p:nvPr/>
        </p:nvSpPr>
        <p:spPr>
          <a:xfrm>
            <a:off x="559220" y="2529852"/>
            <a:ext cx="9771039" cy="448311"/>
          </a:xfrm>
          <a:prstGeom prst="rect">
            <a:avLst/>
          </a:prstGeom>
        </p:spPr>
        <p:txBody>
          <a:bodyPr lIns="0" tIns="0" rIns="0" bIns="0" rtlCol="0" anchor="t">
            <a:spAutoFit/>
          </a:bodyPr>
          <a:lstStyle/>
          <a:p>
            <a:pPr marL="561332" lvl="1" indent="-280666" algn="l">
              <a:lnSpc>
                <a:spcPts val="3639"/>
              </a:lnSpc>
              <a:buFont typeface="Arial"/>
              <a:buChar char="•"/>
            </a:pPr>
            <a:r>
              <a:rPr lang="en-US" sz="2599">
                <a:solidFill>
                  <a:srgbClr val="004AAD"/>
                </a:solidFill>
                <a:latin typeface="Canva Sans"/>
                <a:ea typeface="Canva Sans"/>
                <a:cs typeface="Canva Sans"/>
                <a:sym typeface="Canva Sans"/>
              </a:rPr>
              <a:t>Mental Health Support Team (MHST) - previously WARMS</a:t>
            </a:r>
          </a:p>
        </p:txBody>
      </p:sp>
      <p:sp>
        <p:nvSpPr>
          <p:cNvPr id="8" name="TextBox 8"/>
          <p:cNvSpPr txBox="1"/>
          <p:nvPr/>
        </p:nvSpPr>
        <p:spPr>
          <a:xfrm>
            <a:off x="559220" y="3079671"/>
            <a:ext cx="9771039" cy="448311"/>
          </a:xfrm>
          <a:prstGeom prst="rect">
            <a:avLst/>
          </a:prstGeom>
        </p:spPr>
        <p:txBody>
          <a:bodyPr lIns="0" tIns="0" rIns="0" bIns="0" rtlCol="0" anchor="t">
            <a:spAutoFit/>
          </a:bodyPr>
          <a:lstStyle/>
          <a:p>
            <a:pPr marL="561332" lvl="1" indent="-280666" algn="l">
              <a:lnSpc>
                <a:spcPts val="3639"/>
              </a:lnSpc>
              <a:buFont typeface="Arial"/>
              <a:buChar char="•"/>
            </a:pPr>
            <a:r>
              <a:rPr lang="en-US" sz="2599">
                <a:solidFill>
                  <a:srgbClr val="004AAD"/>
                </a:solidFill>
                <a:latin typeface="Canva Sans"/>
                <a:ea typeface="Canva Sans"/>
                <a:cs typeface="Canva Sans"/>
                <a:sym typeface="Canva Sans"/>
              </a:rPr>
              <a:t>YES</a:t>
            </a:r>
          </a:p>
        </p:txBody>
      </p:sp>
      <p:sp>
        <p:nvSpPr>
          <p:cNvPr id="9" name="TextBox 9"/>
          <p:cNvSpPr txBox="1"/>
          <p:nvPr/>
        </p:nvSpPr>
        <p:spPr>
          <a:xfrm>
            <a:off x="559220" y="3629490"/>
            <a:ext cx="9771039" cy="448311"/>
          </a:xfrm>
          <a:prstGeom prst="rect">
            <a:avLst/>
          </a:prstGeom>
        </p:spPr>
        <p:txBody>
          <a:bodyPr lIns="0" tIns="0" rIns="0" bIns="0" rtlCol="0" anchor="t">
            <a:spAutoFit/>
          </a:bodyPr>
          <a:lstStyle/>
          <a:p>
            <a:pPr marL="561332" lvl="1" indent="-280666" algn="l">
              <a:lnSpc>
                <a:spcPts val="3639"/>
              </a:lnSpc>
              <a:buFont typeface="Arial"/>
              <a:buChar char="•"/>
            </a:pPr>
            <a:r>
              <a:rPr lang="en-US" sz="2599">
                <a:solidFill>
                  <a:srgbClr val="004AAD"/>
                </a:solidFill>
                <a:latin typeface="Canva Sans"/>
                <a:ea typeface="Canva Sans"/>
                <a:cs typeface="Canva Sans"/>
                <a:sym typeface="Canva Sans"/>
              </a:rPr>
              <a:t>School Nurse</a:t>
            </a:r>
          </a:p>
        </p:txBody>
      </p:sp>
      <p:sp>
        <p:nvSpPr>
          <p:cNvPr id="10" name="TextBox 10"/>
          <p:cNvSpPr txBox="1"/>
          <p:nvPr/>
        </p:nvSpPr>
        <p:spPr>
          <a:xfrm>
            <a:off x="559220" y="4179310"/>
            <a:ext cx="9771039" cy="448311"/>
          </a:xfrm>
          <a:prstGeom prst="rect">
            <a:avLst/>
          </a:prstGeom>
        </p:spPr>
        <p:txBody>
          <a:bodyPr lIns="0" tIns="0" rIns="0" bIns="0" rtlCol="0" anchor="t">
            <a:spAutoFit/>
          </a:bodyPr>
          <a:lstStyle/>
          <a:p>
            <a:pPr marL="561332" lvl="1" indent="-280666" algn="l">
              <a:lnSpc>
                <a:spcPts val="3639"/>
              </a:lnSpc>
              <a:buFont typeface="Arial"/>
              <a:buChar char="•"/>
            </a:pPr>
            <a:r>
              <a:rPr lang="en-US" sz="2599">
                <a:solidFill>
                  <a:srgbClr val="004AAD"/>
                </a:solidFill>
                <a:latin typeface="Canva Sans"/>
                <a:ea typeface="Canva Sans"/>
                <a:cs typeface="Canva Sans"/>
                <a:sym typeface="Canva Sans"/>
              </a:rPr>
              <a:t>School Counsellor</a:t>
            </a:r>
          </a:p>
        </p:txBody>
      </p:sp>
      <p:sp>
        <p:nvSpPr>
          <p:cNvPr id="11" name="TextBox 11"/>
          <p:cNvSpPr txBox="1"/>
          <p:nvPr/>
        </p:nvSpPr>
        <p:spPr>
          <a:xfrm>
            <a:off x="559220" y="4729129"/>
            <a:ext cx="9771039" cy="448311"/>
          </a:xfrm>
          <a:prstGeom prst="rect">
            <a:avLst/>
          </a:prstGeom>
        </p:spPr>
        <p:txBody>
          <a:bodyPr lIns="0" tIns="0" rIns="0" bIns="0" rtlCol="0" anchor="t">
            <a:spAutoFit/>
          </a:bodyPr>
          <a:lstStyle/>
          <a:p>
            <a:pPr marL="561332" lvl="1" indent="-280666" algn="l">
              <a:lnSpc>
                <a:spcPts val="3639"/>
              </a:lnSpc>
              <a:buFont typeface="Arial"/>
              <a:buChar char="•"/>
            </a:pPr>
            <a:r>
              <a:rPr lang="en-US" sz="2599">
                <a:solidFill>
                  <a:srgbClr val="004AAD"/>
                </a:solidFill>
                <a:latin typeface="Canva Sans"/>
                <a:ea typeface="Canva Sans"/>
                <a:cs typeface="Canva Sans"/>
                <a:sym typeface="Canva Sans"/>
              </a:rPr>
              <a:t>Student Wellbeing ambassadors</a:t>
            </a:r>
          </a:p>
        </p:txBody>
      </p:sp>
      <p:sp>
        <p:nvSpPr>
          <p:cNvPr id="12" name="TextBox 12"/>
          <p:cNvSpPr txBox="1"/>
          <p:nvPr/>
        </p:nvSpPr>
        <p:spPr>
          <a:xfrm>
            <a:off x="559220" y="5278948"/>
            <a:ext cx="9771039" cy="448311"/>
          </a:xfrm>
          <a:prstGeom prst="rect">
            <a:avLst/>
          </a:prstGeom>
        </p:spPr>
        <p:txBody>
          <a:bodyPr lIns="0" tIns="0" rIns="0" bIns="0" rtlCol="0" anchor="t">
            <a:spAutoFit/>
          </a:bodyPr>
          <a:lstStyle/>
          <a:p>
            <a:pPr marL="561332" lvl="1" indent="-280666" algn="l">
              <a:lnSpc>
                <a:spcPts val="3639"/>
              </a:lnSpc>
              <a:buFont typeface="Arial"/>
              <a:buChar char="•"/>
            </a:pPr>
            <a:r>
              <a:rPr lang="en-US" sz="2599">
                <a:solidFill>
                  <a:srgbClr val="004AAD"/>
                </a:solidFill>
                <a:latin typeface="Canva Sans"/>
                <a:ea typeface="Canva Sans"/>
                <a:cs typeface="Canva Sans"/>
                <a:sym typeface="Canva Sans"/>
              </a:rPr>
              <a:t>CAMHS (by referral) - NHS mental health support</a:t>
            </a:r>
          </a:p>
        </p:txBody>
      </p:sp>
      <p:sp>
        <p:nvSpPr>
          <p:cNvPr id="13" name="TextBox 13"/>
          <p:cNvSpPr txBox="1"/>
          <p:nvPr/>
        </p:nvSpPr>
        <p:spPr>
          <a:xfrm>
            <a:off x="559220" y="5828767"/>
            <a:ext cx="9771039" cy="448311"/>
          </a:xfrm>
          <a:prstGeom prst="rect">
            <a:avLst/>
          </a:prstGeom>
        </p:spPr>
        <p:txBody>
          <a:bodyPr lIns="0" tIns="0" rIns="0" bIns="0" rtlCol="0" anchor="t">
            <a:spAutoFit/>
          </a:bodyPr>
          <a:lstStyle/>
          <a:p>
            <a:pPr marL="561332" lvl="1" indent="-280666" algn="l">
              <a:lnSpc>
                <a:spcPts val="3639"/>
              </a:lnSpc>
              <a:buFont typeface="Arial"/>
              <a:buChar char="•"/>
            </a:pPr>
            <a:r>
              <a:rPr lang="en-US" sz="2599">
                <a:solidFill>
                  <a:srgbClr val="004AAD"/>
                </a:solidFill>
                <a:latin typeface="Canva Sans"/>
                <a:ea typeface="Canva Sans"/>
                <a:cs typeface="Canva Sans"/>
                <a:sym typeface="Canva Sans"/>
              </a:rPr>
              <a:t>KOOTH - online mental health support</a:t>
            </a:r>
          </a:p>
        </p:txBody>
      </p:sp>
      <p:sp>
        <p:nvSpPr>
          <p:cNvPr id="14" name="TextBox 14"/>
          <p:cNvSpPr txBox="1"/>
          <p:nvPr/>
        </p:nvSpPr>
        <p:spPr>
          <a:xfrm>
            <a:off x="559220" y="6378586"/>
            <a:ext cx="9771039" cy="448311"/>
          </a:xfrm>
          <a:prstGeom prst="rect">
            <a:avLst/>
          </a:prstGeom>
        </p:spPr>
        <p:txBody>
          <a:bodyPr lIns="0" tIns="0" rIns="0" bIns="0" rtlCol="0" anchor="t">
            <a:spAutoFit/>
          </a:bodyPr>
          <a:lstStyle/>
          <a:p>
            <a:pPr marL="561332" lvl="1" indent="-280666" algn="l">
              <a:lnSpc>
                <a:spcPts val="3639"/>
              </a:lnSpc>
              <a:buFont typeface="Arial"/>
              <a:buChar char="•"/>
            </a:pPr>
            <a:r>
              <a:rPr lang="en-US" sz="2599">
                <a:solidFill>
                  <a:srgbClr val="004AAD"/>
                </a:solidFill>
                <a:latin typeface="Canva Sans"/>
                <a:ea typeface="Canva Sans"/>
                <a:cs typeface="Canva Sans"/>
                <a:sym typeface="Canva Sans"/>
              </a:rPr>
              <a:t>SHOUT - text support service</a:t>
            </a:r>
          </a:p>
        </p:txBody>
      </p:sp>
      <p:cxnSp>
        <p:nvCxnSpPr>
          <p:cNvPr id="15" name="Straight Connector 14">
            <a:extLst>
              <a:ext uri="{FF2B5EF4-FFF2-40B4-BE49-F238E27FC236}">
                <a16:creationId xmlns:a16="http://schemas.microsoft.com/office/drawing/2014/main" id="{BAA8471A-316B-EB9F-68FD-872B7DDDBF7D}"/>
              </a:ext>
            </a:extLst>
          </p:cNvPr>
          <p:cNvCxnSpPr/>
          <p:nvPr/>
        </p:nvCxnSpPr>
        <p:spPr>
          <a:xfrm>
            <a:off x="0" y="12192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1612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6C188-52D1-78FC-E0BA-2028EC1F2BC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C81F86-19E7-BFD1-7FB1-6AFF6EAE1A5B}"/>
              </a:ext>
            </a:extLst>
          </p:cNvPr>
          <p:cNvSpPr/>
          <p:nvPr/>
        </p:nvSpPr>
        <p:spPr>
          <a:xfrm>
            <a:off x="26624" y="7187588"/>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cxnSp>
        <p:nvCxnSpPr>
          <p:cNvPr id="9" name="Straight Connector 8">
            <a:extLst>
              <a:ext uri="{FF2B5EF4-FFF2-40B4-BE49-F238E27FC236}">
                <a16:creationId xmlns:a16="http://schemas.microsoft.com/office/drawing/2014/main" id="{98EC05AF-27DE-7F44-705D-A042F0870572}"/>
              </a:ext>
            </a:extLst>
          </p:cNvPr>
          <p:cNvCxnSpPr/>
          <p:nvPr/>
        </p:nvCxnSpPr>
        <p:spPr>
          <a:xfrm>
            <a:off x="0" y="10668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TextBox 7">
            <a:extLst>
              <a:ext uri="{FF2B5EF4-FFF2-40B4-BE49-F238E27FC236}">
                <a16:creationId xmlns:a16="http://schemas.microsoft.com/office/drawing/2014/main" id="{C87035F3-E335-D9C0-197E-6D964E6CBFBB}"/>
              </a:ext>
            </a:extLst>
          </p:cNvPr>
          <p:cNvSpPr txBox="1"/>
          <p:nvPr/>
        </p:nvSpPr>
        <p:spPr>
          <a:xfrm>
            <a:off x="381000" y="172908"/>
            <a:ext cx="10387465" cy="583558"/>
          </a:xfrm>
          <a:prstGeom prst="rect">
            <a:avLst/>
          </a:prstGeom>
        </p:spPr>
        <p:txBody>
          <a:bodyPr wrap="square" lIns="0" tIns="0" rIns="0" bIns="0" rtlCol="0" anchor="t">
            <a:spAutoFit/>
          </a:bodyPr>
          <a:lstStyle/>
          <a:p>
            <a:pPr algn="ctr">
              <a:lnSpc>
                <a:spcPts val="4759"/>
              </a:lnSpc>
              <a:spcBef>
                <a:spcPct val="0"/>
              </a:spcBef>
            </a:pPr>
            <a:r>
              <a:rPr lang="en-US" sz="3600" b="1">
                <a:solidFill>
                  <a:srgbClr val="004AAD"/>
                </a:solidFill>
                <a:latin typeface="Telegraf Bold"/>
                <a:ea typeface="Telegraf Bold"/>
                <a:cs typeface="Telegraf Bold"/>
                <a:sym typeface="Telegraf Bold"/>
              </a:rPr>
              <a:t>Building Successful Study Habits </a:t>
            </a:r>
          </a:p>
        </p:txBody>
      </p:sp>
      <p:sp>
        <p:nvSpPr>
          <p:cNvPr id="12" name="TextBox 11">
            <a:extLst>
              <a:ext uri="{FF2B5EF4-FFF2-40B4-BE49-F238E27FC236}">
                <a16:creationId xmlns:a16="http://schemas.microsoft.com/office/drawing/2014/main" id="{A325D572-B572-1457-6C42-27601BDBE1AE}"/>
              </a:ext>
            </a:extLst>
          </p:cNvPr>
          <p:cNvSpPr txBox="1"/>
          <p:nvPr/>
        </p:nvSpPr>
        <p:spPr>
          <a:xfrm>
            <a:off x="228600" y="789123"/>
            <a:ext cx="10134600" cy="6185668"/>
          </a:xfrm>
          <a:prstGeom prst="rect">
            <a:avLst/>
          </a:prstGeom>
          <a:noFill/>
        </p:spPr>
        <p:txBody>
          <a:bodyPr wrap="square" rtlCol="0">
            <a:spAutoFit/>
          </a:bodyPr>
          <a:lstStyle/>
          <a:p>
            <a:pPr>
              <a:lnSpc>
                <a:spcPct val="200000"/>
              </a:lnSpc>
            </a:pPr>
            <a:r>
              <a:rPr lang="en-GB" sz="3200" b="1"/>
              <a:t>The Power of Routine:</a:t>
            </a:r>
          </a:p>
          <a:p>
            <a:pPr marL="457200" indent="-457200">
              <a:buFont typeface="Arial" panose="020B0604020202020204" pitchFamily="34" charset="0"/>
              <a:buChar char="•"/>
            </a:pPr>
            <a:r>
              <a:rPr lang="en-GB" sz="2800"/>
              <a:t>Encourage a consistent weekly timetable</a:t>
            </a:r>
          </a:p>
          <a:p>
            <a:pPr marL="457200" indent="-457200">
              <a:buFont typeface="Arial" panose="020B0604020202020204" pitchFamily="34" charset="0"/>
              <a:buChar char="•"/>
            </a:pPr>
            <a:endParaRPr lang="en-GB" sz="800"/>
          </a:p>
          <a:p>
            <a:pPr marL="457200" indent="-457200">
              <a:buFont typeface="Arial" panose="020B0604020202020204" pitchFamily="34" charset="0"/>
              <a:buChar char="•"/>
            </a:pPr>
            <a:r>
              <a:rPr lang="en-GB" sz="2800">
                <a:solidFill>
                  <a:srgbClr val="0070C0"/>
                </a:solidFill>
              </a:rPr>
              <a:t>A dedicated quiet workspace, free from distractions</a:t>
            </a:r>
          </a:p>
          <a:p>
            <a:pPr marL="457200" indent="-457200">
              <a:buFont typeface="Arial" panose="020B0604020202020204" pitchFamily="34" charset="0"/>
              <a:buChar char="•"/>
            </a:pPr>
            <a:endParaRPr lang="en-GB" sz="800"/>
          </a:p>
          <a:p>
            <a:pPr marL="457200" indent="-457200">
              <a:buFont typeface="Arial" panose="020B0604020202020204" pitchFamily="34" charset="0"/>
              <a:buChar char="•"/>
            </a:pPr>
            <a:r>
              <a:rPr lang="en-GB" sz="2800"/>
              <a:t>Work in focussed bursts – The Pomodoro technique</a:t>
            </a:r>
          </a:p>
          <a:p>
            <a:pPr marL="457200" indent="-457200">
              <a:buFont typeface="Arial" panose="020B0604020202020204" pitchFamily="34" charset="0"/>
              <a:buChar char="•"/>
            </a:pPr>
            <a:endParaRPr lang="en-GB" sz="800"/>
          </a:p>
          <a:p>
            <a:pPr marL="457200" indent="-457200">
              <a:buFont typeface="Arial" panose="020B0604020202020204" pitchFamily="34" charset="0"/>
              <a:buChar char="•"/>
            </a:pPr>
            <a:r>
              <a:rPr lang="en-GB" sz="2800">
                <a:solidFill>
                  <a:srgbClr val="0070C0"/>
                </a:solidFill>
              </a:rPr>
              <a:t>The role of Active Learning</a:t>
            </a:r>
          </a:p>
          <a:p>
            <a:pPr marL="457200" indent="-457200">
              <a:buFont typeface="Arial" panose="020B0604020202020204" pitchFamily="34" charset="0"/>
              <a:buChar char="•"/>
            </a:pPr>
            <a:endParaRPr lang="en-GB" sz="800"/>
          </a:p>
          <a:p>
            <a:pPr marL="457200" indent="-457200">
              <a:buFont typeface="Arial" panose="020B0604020202020204" pitchFamily="34" charset="0"/>
              <a:buChar char="•"/>
            </a:pPr>
            <a:r>
              <a:rPr lang="en-GB" sz="2800"/>
              <a:t>Encourage breaks and sleep</a:t>
            </a:r>
          </a:p>
          <a:p>
            <a:pPr marL="457200" indent="-457200">
              <a:lnSpc>
                <a:spcPct val="150000"/>
              </a:lnSpc>
              <a:buFont typeface="Arial" panose="020B0604020202020204" pitchFamily="34" charset="0"/>
              <a:buChar char="•"/>
            </a:pPr>
            <a:endParaRPr lang="en-GB" sz="1200"/>
          </a:p>
          <a:p>
            <a:pPr algn="ctr"/>
            <a:r>
              <a:rPr lang="en-GB" sz="2800" b="1">
                <a:solidFill>
                  <a:srgbClr val="0070C0"/>
                </a:solidFill>
              </a:rPr>
              <a:t>The biggest thing you can do is to help establish good habits now. It’s about ‘little and often’ rather than cramming. </a:t>
            </a:r>
          </a:p>
          <a:p>
            <a:endParaRPr lang="en-GB" sz="2800"/>
          </a:p>
          <a:p>
            <a:pPr>
              <a:lnSpc>
                <a:spcPct val="150000"/>
              </a:lnSpc>
            </a:pPr>
            <a:endParaRPr lang="en-GB"/>
          </a:p>
          <a:p>
            <a:pPr>
              <a:lnSpc>
                <a:spcPct val="200000"/>
              </a:lnSpc>
            </a:pPr>
            <a:endParaRPr lang="en-GB"/>
          </a:p>
        </p:txBody>
      </p:sp>
      <p:pic>
        <p:nvPicPr>
          <p:cNvPr id="4" name="Picture 3">
            <a:extLst>
              <a:ext uri="{FF2B5EF4-FFF2-40B4-BE49-F238E27FC236}">
                <a16:creationId xmlns:a16="http://schemas.microsoft.com/office/drawing/2014/main" id="{3E68034D-71BA-B832-D800-51C0604F894F}"/>
              </a:ext>
            </a:extLst>
          </p:cNvPr>
          <p:cNvPicPr>
            <a:picLocks noChangeAspect="1"/>
          </p:cNvPicPr>
          <p:nvPr/>
        </p:nvPicPr>
        <p:blipFill>
          <a:blip r:embed="rId4"/>
          <a:stretch>
            <a:fillRect/>
          </a:stretch>
        </p:blipFill>
        <p:spPr>
          <a:xfrm>
            <a:off x="2096929" y="5755835"/>
            <a:ext cx="3505199" cy="2332551"/>
          </a:xfrm>
          <a:prstGeom prst="rect">
            <a:avLst/>
          </a:prstGeom>
        </p:spPr>
      </p:pic>
      <p:pic>
        <p:nvPicPr>
          <p:cNvPr id="5" name="Picture 4">
            <a:extLst>
              <a:ext uri="{FF2B5EF4-FFF2-40B4-BE49-F238E27FC236}">
                <a16:creationId xmlns:a16="http://schemas.microsoft.com/office/drawing/2014/main" id="{29884E40-33EC-39BD-2870-21BCA0B3F4A6}"/>
              </a:ext>
            </a:extLst>
          </p:cNvPr>
          <p:cNvPicPr>
            <a:picLocks noChangeAspect="1"/>
          </p:cNvPicPr>
          <p:nvPr/>
        </p:nvPicPr>
        <p:blipFill>
          <a:blip r:embed="rId5"/>
          <a:srcRect b="8666"/>
          <a:stretch>
            <a:fillRect/>
          </a:stretch>
        </p:blipFill>
        <p:spPr>
          <a:xfrm>
            <a:off x="5959615" y="5674083"/>
            <a:ext cx="3552224" cy="2430150"/>
          </a:xfrm>
          <a:prstGeom prst="rect">
            <a:avLst/>
          </a:prstGeom>
        </p:spPr>
      </p:pic>
    </p:spTree>
    <p:extLst>
      <p:ext uri="{BB962C8B-B14F-4D97-AF65-F5344CB8AC3E}">
        <p14:creationId xmlns:p14="http://schemas.microsoft.com/office/powerpoint/2010/main" val="1307380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29555-C48B-174A-A521-64BC65E555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8B7E9B1-534D-C890-B31C-9C29E6AA61AE}"/>
              </a:ext>
            </a:extLst>
          </p:cNvPr>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cxnSp>
        <p:nvCxnSpPr>
          <p:cNvPr id="9" name="Straight Connector 8">
            <a:extLst>
              <a:ext uri="{FF2B5EF4-FFF2-40B4-BE49-F238E27FC236}">
                <a16:creationId xmlns:a16="http://schemas.microsoft.com/office/drawing/2014/main" id="{E8F8D826-9F9D-A1B7-3974-B3D4E7DC9672}"/>
              </a:ext>
            </a:extLst>
          </p:cNvPr>
          <p:cNvCxnSpPr>
            <a:cxnSpLocks/>
          </p:cNvCxnSpPr>
          <p:nvPr/>
        </p:nvCxnSpPr>
        <p:spPr>
          <a:xfrm>
            <a:off x="-1" y="9906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TextBox 7">
            <a:extLst>
              <a:ext uri="{FF2B5EF4-FFF2-40B4-BE49-F238E27FC236}">
                <a16:creationId xmlns:a16="http://schemas.microsoft.com/office/drawing/2014/main" id="{EB59BE0E-A7C2-D304-8F32-78B3A0BC8659}"/>
              </a:ext>
            </a:extLst>
          </p:cNvPr>
          <p:cNvSpPr txBox="1"/>
          <p:nvPr/>
        </p:nvSpPr>
        <p:spPr>
          <a:xfrm>
            <a:off x="292667" y="76200"/>
            <a:ext cx="10387465" cy="615553"/>
          </a:xfrm>
          <a:prstGeom prst="rect">
            <a:avLst/>
          </a:prstGeom>
        </p:spPr>
        <p:txBody>
          <a:bodyPr wrap="square" lIns="0" tIns="0" rIns="0" bIns="0" rtlCol="0" anchor="t">
            <a:spAutoFit/>
          </a:bodyPr>
          <a:lstStyle/>
          <a:p>
            <a:pPr algn="ctr">
              <a:lnSpc>
                <a:spcPts val="4759"/>
              </a:lnSpc>
              <a:spcBef>
                <a:spcPct val="0"/>
              </a:spcBef>
            </a:pPr>
            <a:r>
              <a:rPr lang="en-US" sz="4000" b="1">
                <a:solidFill>
                  <a:srgbClr val="004AAD"/>
                </a:solidFill>
                <a:latin typeface="Telegraf Bold"/>
                <a:ea typeface="Telegraf Bold"/>
                <a:cs typeface="Telegraf Bold"/>
                <a:sym typeface="Telegraf Bold"/>
              </a:rPr>
              <a:t>Smart Revision </a:t>
            </a:r>
          </a:p>
        </p:txBody>
      </p:sp>
      <p:sp>
        <p:nvSpPr>
          <p:cNvPr id="12" name="TextBox 11">
            <a:extLst>
              <a:ext uri="{FF2B5EF4-FFF2-40B4-BE49-F238E27FC236}">
                <a16:creationId xmlns:a16="http://schemas.microsoft.com/office/drawing/2014/main" id="{56F285E3-5E68-E4E8-ED21-D8AE85087EBA}"/>
              </a:ext>
            </a:extLst>
          </p:cNvPr>
          <p:cNvSpPr txBox="1"/>
          <p:nvPr/>
        </p:nvSpPr>
        <p:spPr>
          <a:xfrm>
            <a:off x="114299" y="1459076"/>
            <a:ext cx="10744200" cy="6740307"/>
          </a:xfrm>
          <a:prstGeom prst="rect">
            <a:avLst/>
          </a:prstGeom>
          <a:noFill/>
        </p:spPr>
        <p:txBody>
          <a:bodyPr wrap="square" rtlCol="0">
            <a:spAutoFit/>
          </a:bodyPr>
          <a:lstStyle/>
          <a:p>
            <a:pPr marL="457200" indent="-457200">
              <a:buFont typeface="Arial" panose="020B0604020202020204" pitchFamily="34" charset="0"/>
              <a:buChar char="•"/>
            </a:pPr>
            <a:r>
              <a:rPr lang="en-GB" sz="2800" b="1"/>
              <a:t>Mind Maps &amp; Flashcards</a:t>
            </a:r>
          </a:p>
          <a:p>
            <a:pPr marL="457200" indent="-457200">
              <a:buFont typeface="Arial" panose="020B0604020202020204" pitchFamily="34" charset="0"/>
              <a:buChar char="•"/>
            </a:pPr>
            <a:endParaRPr lang="en-GB" sz="1600" b="1"/>
          </a:p>
          <a:p>
            <a:pPr marL="457200" indent="-457200">
              <a:buFont typeface="Arial" panose="020B0604020202020204" pitchFamily="34" charset="0"/>
              <a:buChar char="•"/>
            </a:pPr>
            <a:r>
              <a:rPr lang="en-GB" sz="2800" b="1">
                <a:solidFill>
                  <a:srgbClr val="0070C0"/>
                </a:solidFill>
              </a:rPr>
              <a:t>Blurting</a:t>
            </a:r>
          </a:p>
          <a:p>
            <a:pPr marL="457200" indent="-457200">
              <a:buFont typeface="Arial" panose="020B0604020202020204" pitchFamily="34" charset="0"/>
              <a:buChar char="•"/>
            </a:pPr>
            <a:endParaRPr lang="en-GB" sz="1600" b="1">
              <a:solidFill>
                <a:srgbClr val="0070C0"/>
              </a:solidFill>
            </a:endParaRPr>
          </a:p>
          <a:p>
            <a:pPr marL="457200" indent="-457200">
              <a:buFont typeface="Arial" panose="020B0604020202020204" pitchFamily="34" charset="0"/>
              <a:buChar char="•"/>
            </a:pPr>
            <a:r>
              <a:rPr lang="en-GB" sz="2800" b="1"/>
              <a:t>Past Papers</a:t>
            </a:r>
          </a:p>
          <a:p>
            <a:pPr marL="457200" indent="-457200">
              <a:buFont typeface="Arial" panose="020B0604020202020204" pitchFamily="34" charset="0"/>
              <a:buChar char="•"/>
            </a:pPr>
            <a:endParaRPr lang="en-GB" sz="2800" b="1"/>
          </a:p>
          <a:p>
            <a:pPr marL="457200" indent="-457200">
              <a:buFont typeface="Arial" panose="020B0604020202020204" pitchFamily="34" charset="0"/>
              <a:buChar char="•"/>
            </a:pPr>
            <a:r>
              <a:rPr lang="en-GB" sz="2800" b="1">
                <a:solidFill>
                  <a:srgbClr val="0070C0"/>
                </a:solidFill>
              </a:rPr>
              <a:t>Revision Power Hour</a:t>
            </a:r>
          </a:p>
          <a:p>
            <a:pPr marL="457200" indent="-457200">
              <a:buFont typeface="Arial" panose="020B0604020202020204" pitchFamily="34" charset="0"/>
              <a:buChar char="•"/>
            </a:pPr>
            <a:endParaRPr lang="en-GB" sz="1600" b="1">
              <a:solidFill>
                <a:srgbClr val="0070C0"/>
              </a:solidFill>
            </a:endParaRPr>
          </a:p>
          <a:p>
            <a:pPr marL="457200" indent="-457200">
              <a:buFont typeface="Arial" panose="020B0604020202020204" pitchFamily="34" charset="0"/>
              <a:buChar char="•"/>
            </a:pPr>
            <a:r>
              <a:rPr lang="en-GB" sz="2800" b="1"/>
              <a:t>Teach someone else</a:t>
            </a:r>
          </a:p>
          <a:p>
            <a:pPr marL="457200" indent="-457200">
              <a:buFont typeface="Arial" panose="020B0604020202020204" pitchFamily="34" charset="0"/>
              <a:buChar char="•"/>
            </a:pPr>
            <a:endParaRPr lang="en-GB" sz="1600" b="1"/>
          </a:p>
          <a:p>
            <a:pPr marL="457200" indent="-457200">
              <a:buFont typeface="Arial" panose="020B0604020202020204" pitchFamily="34" charset="0"/>
              <a:buChar char="•"/>
            </a:pPr>
            <a:r>
              <a:rPr lang="en-GB" sz="2800" b="1">
                <a:solidFill>
                  <a:srgbClr val="0070C0"/>
                </a:solidFill>
              </a:rPr>
              <a:t>Group study</a:t>
            </a:r>
          </a:p>
          <a:p>
            <a:pPr marL="457200" indent="-457200">
              <a:buFont typeface="Arial" panose="020B0604020202020204" pitchFamily="34" charset="0"/>
              <a:buChar char="•"/>
            </a:pPr>
            <a:endParaRPr lang="en-GB" sz="1600" b="1">
              <a:solidFill>
                <a:srgbClr val="0070C0"/>
              </a:solidFill>
            </a:endParaRPr>
          </a:p>
          <a:p>
            <a:pPr marL="457200" indent="-457200">
              <a:buFont typeface="Arial" panose="020B0604020202020204" pitchFamily="34" charset="0"/>
              <a:buChar char="•"/>
            </a:pPr>
            <a:r>
              <a:rPr lang="en-GB" sz="2800" b="1"/>
              <a:t>Seneca, Cognito, BBC Bitesize, Quizlet, Maths Genie, Corbett Maths</a:t>
            </a:r>
          </a:p>
          <a:p>
            <a:pPr marL="457200" indent="-457200">
              <a:buFont typeface="Arial" panose="020B0604020202020204" pitchFamily="34" charset="0"/>
              <a:buChar char="•"/>
            </a:pPr>
            <a:endParaRPr lang="en-GB" sz="1600" b="1"/>
          </a:p>
          <a:p>
            <a:pPr marL="457200" indent="-457200">
              <a:buFont typeface="Arial" panose="020B0604020202020204" pitchFamily="34" charset="0"/>
              <a:buChar char="•"/>
            </a:pPr>
            <a:r>
              <a:rPr lang="en-GB" sz="2800" b="1">
                <a:solidFill>
                  <a:srgbClr val="0070C0"/>
                </a:solidFill>
              </a:rPr>
              <a:t>Teachers as a resource</a:t>
            </a:r>
          </a:p>
          <a:p>
            <a:pPr marL="457200" indent="-457200">
              <a:buFont typeface="Arial" panose="020B0604020202020204" pitchFamily="34" charset="0"/>
              <a:buChar char="•"/>
            </a:pPr>
            <a:endParaRPr lang="en-GB" sz="2800" b="1">
              <a:solidFill>
                <a:srgbClr val="0070C0"/>
              </a:solidFill>
            </a:endParaRPr>
          </a:p>
          <a:p>
            <a:pPr marL="457200" indent="-457200">
              <a:buFont typeface="Arial" panose="020B0604020202020204" pitchFamily="34" charset="0"/>
              <a:buChar char="•"/>
            </a:pPr>
            <a:endParaRPr lang="en-GB" sz="2800" b="1">
              <a:solidFill>
                <a:srgbClr val="0070C0"/>
              </a:solidFill>
            </a:endParaRPr>
          </a:p>
          <a:p>
            <a:pPr marL="457200" indent="-457200">
              <a:buFont typeface="Arial" panose="020B0604020202020204" pitchFamily="34" charset="0"/>
              <a:buChar char="•"/>
            </a:pPr>
            <a:endParaRPr lang="en-GB" sz="2800" b="1">
              <a:solidFill>
                <a:srgbClr val="0070C0"/>
              </a:solidFill>
            </a:endParaRPr>
          </a:p>
        </p:txBody>
      </p:sp>
      <p:pic>
        <p:nvPicPr>
          <p:cNvPr id="4" name="Picture 3">
            <a:extLst>
              <a:ext uri="{FF2B5EF4-FFF2-40B4-BE49-F238E27FC236}">
                <a16:creationId xmlns:a16="http://schemas.microsoft.com/office/drawing/2014/main" id="{9369BB30-9933-0350-F07B-2E82BC5D59AC}"/>
              </a:ext>
            </a:extLst>
          </p:cNvPr>
          <p:cNvPicPr>
            <a:picLocks noChangeAspect="1"/>
          </p:cNvPicPr>
          <p:nvPr/>
        </p:nvPicPr>
        <p:blipFill>
          <a:blip r:embed="rId4"/>
          <a:stretch>
            <a:fillRect/>
          </a:stretch>
        </p:blipFill>
        <p:spPr>
          <a:xfrm>
            <a:off x="4876800" y="1737000"/>
            <a:ext cx="1754385" cy="1699864"/>
          </a:xfrm>
          <a:prstGeom prst="rect">
            <a:avLst/>
          </a:prstGeom>
          <a:ln w="6350">
            <a:solidFill>
              <a:schemeClr val="tx1"/>
            </a:solidFill>
          </a:ln>
        </p:spPr>
      </p:pic>
      <p:pic>
        <p:nvPicPr>
          <p:cNvPr id="5" name="Picture 4">
            <a:extLst>
              <a:ext uri="{FF2B5EF4-FFF2-40B4-BE49-F238E27FC236}">
                <a16:creationId xmlns:a16="http://schemas.microsoft.com/office/drawing/2014/main" id="{7A66E29C-2251-AB16-C741-2BB8FD87722B}"/>
              </a:ext>
            </a:extLst>
          </p:cNvPr>
          <p:cNvPicPr>
            <a:picLocks noChangeAspect="1"/>
          </p:cNvPicPr>
          <p:nvPr/>
        </p:nvPicPr>
        <p:blipFill>
          <a:blip r:embed="rId5"/>
          <a:stretch>
            <a:fillRect/>
          </a:stretch>
        </p:blipFill>
        <p:spPr>
          <a:xfrm>
            <a:off x="7162800" y="1198593"/>
            <a:ext cx="2651949" cy="1988962"/>
          </a:xfrm>
          <a:prstGeom prst="rect">
            <a:avLst/>
          </a:prstGeom>
        </p:spPr>
      </p:pic>
      <p:pic>
        <p:nvPicPr>
          <p:cNvPr id="8" name="Picture 7">
            <a:extLst>
              <a:ext uri="{FF2B5EF4-FFF2-40B4-BE49-F238E27FC236}">
                <a16:creationId xmlns:a16="http://schemas.microsoft.com/office/drawing/2014/main" id="{43576E3C-BD43-27E5-C91F-493F7E858256}"/>
              </a:ext>
            </a:extLst>
          </p:cNvPr>
          <p:cNvPicPr>
            <a:picLocks noChangeAspect="1"/>
          </p:cNvPicPr>
          <p:nvPr/>
        </p:nvPicPr>
        <p:blipFill>
          <a:blip r:embed="rId6"/>
          <a:stretch>
            <a:fillRect/>
          </a:stretch>
        </p:blipFill>
        <p:spPr>
          <a:xfrm>
            <a:off x="6338458" y="6358422"/>
            <a:ext cx="3179525" cy="1627158"/>
          </a:xfrm>
          <a:prstGeom prst="rect">
            <a:avLst/>
          </a:prstGeom>
        </p:spPr>
      </p:pic>
      <p:pic>
        <p:nvPicPr>
          <p:cNvPr id="11" name="Picture 10">
            <a:extLst>
              <a:ext uri="{FF2B5EF4-FFF2-40B4-BE49-F238E27FC236}">
                <a16:creationId xmlns:a16="http://schemas.microsoft.com/office/drawing/2014/main" id="{D975DA27-8B2A-99CB-A8BD-3D625976745D}"/>
              </a:ext>
            </a:extLst>
          </p:cNvPr>
          <p:cNvPicPr>
            <a:picLocks noChangeAspect="1"/>
          </p:cNvPicPr>
          <p:nvPr/>
        </p:nvPicPr>
        <p:blipFill>
          <a:blip r:embed="rId7"/>
          <a:srcRect t="18750" b="25000"/>
          <a:stretch>
            <a:fillRect/>
          </a:stretch>
        </p:blipFill>
        <p:spPr>
          <a:xfrm>
            <a:off x="4071256" y="3743313"/>
            <a:ext cx="3856965" cy="1627157"/>
          </a:xfrm>
          <a:prstGeom prst="rect">
            <a:avLst/>
          </a:prstGeom>
          <a:ln>
            <a:solidFill>
              <a:schemeClr val="tx1"/>
            </a:solidFill>
          </a:ln>
        </p:spPr>
      </p:pic>
      <p:pic>
        <p:nvPicPr>
          <p:cNvPr id="13" name="Picture 12">
            <a:extLst>
              <a:ext uri="{FF2B5EF4-FFF2-40B4-BE49-F238E27FC236}">
                <a16:creationId xmlns:a16="http://schemas.microsoft.com/office/drawing/2014/main" id="{D1404512-50AB-4BB9-7A0E-A9BE612B8E42}"/>
              </a:ext>
            </a:extLst>
          </p:cNvPr>
          <p:cNvPicPr>
            <a:picLocks noChangeAspect="1"/>
          </p:cNvPicPr>
          <p:nvPr/>
        </p:nvPicPr>
        <p:blipFill>
          <a:blip r:embed="rId8"/>
          <a:stretch>
            <a:fillRect/>
          </a:stretch>
        </p:blipFill>
        <p:spPr>
          <a:xfrm>
            <a:off x="8317720" y="3432134"/>
            <a:ext cx="2409825" cy="1895475"/>
          </a:xfrm>
          <a:prstGeom prst="rect">
            <a:avLst/>
          </a:prstGeom>
        </p:spPr>
      </p:pic>
    </p:spTree>
    <p:extLst>
      <p:ext uri="{BB962C8B-B14F-4D97-AF65-F5344CB8AC3E}">
        <p14:creationId xmlns:p14="http://schemas.microsoft.com/office/powerpoint/2010/main" val="2463830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71523" y="1884254"/>
            <a:ext cx="4593033" cy="1395782"/>
            <a:chOff x="0" y="0"/>
            <a:chExt cx="1512110" cy="459517"/>
          </a:xfrm>
        </p:grpSpPr>
        <p:sp>
          <p:nvSpPr>
            <p:cNvPr id="3" name="Freeform 3"/>
            <p:cNvSpPr/>
            <p:nvPr/>
          </p:nvSpPr>
          <p:spPr>
            <a:xfrm>
              <a:off x="0" y="0"/>
              <a:ext cx="1512110" cy="459517"/>
            </a:xfrm>
            <a:custGeom>
              <a:avLst/>
              <a:gdLst/>
              <a:ahLst/>
              <a:cxnLst/>
              <a:rect l="l" t="t" r="r" b="b"/>
              <a:pathLst>
                <a:path w="1512110" h="459517">
                  <a:moveTo>
                    <a:pt x="69109" y="0"/>
                  </a:moveTo>
                  <a:lnTo>
                    <a:pt x="1443001" y="0"/>
                  </a:lnTo>
                  <a:cubicBezTo>
                    <a:pt x="1481169" y="0"/>
                    <a:pt x="1512110" y="30941"/>
                    <a:pt x="1512110" y="69109"/>
                  </a:cubicBezTo>
                  <a:lnTo>
                    <a:pt x="1512110" y="390408"/>
                  </a:lnTo>
                  <a:cubicBezTo>
                    <a:pt x="1512110" y="408737"/>
                    <a:pt x="1504828" y="426315"/>
                    <a:pt x="1491868" y="439275"/>
                  </a:cubicBezTo>
                  <a:cubicBezTo>
                    <a:pt x="1478908" y="452236"/>
                    <a:pt x="1461330" y="459517"/>
                    <a:pt x="1443001" y="459517"/>
                  </a:cubicBezTo>
                  <a:lnTo>
                    <a:pt x="69109" y="459517"/>
                  </a:lnTo>
                  <a:cubicBezTo>
                    <a:pt x="30941" y="459517"/>
                    <a:pt x="0" y="428576"/>
                    <a:pt x="0" y="390408"/>
                  </a:cubicBezTo>
                  <a:lnTo>
                    <a:pt x="0" y="69109"/>
                  </a:lnTo>
                  <a:cubicBezTo>
                    <a:pt x="0" y="30941"/>
                    <a:pt x="30941" y="0"/>
                    <a:pt x="69109" y="0"/>
                  </a:cubicBezTo>
                  <a:close/>
                </a:path>
              </a:pathLst>
            </a:custGeom>
            <a:solidFill>
              <a:srgbClr val="F0F9FA"/>
            </a:solidFill>
          </p:spPr>
          <p:txBody>
            <a:bodyPr/>
            <a:lstStyle/>
            <a:p>
              <a:endParaRPr lang="en-GB"/>
            </a:p>
          </p:txBody>
        </p:sp>
        <p:sp>
          <p:nvSpPr>
            <p:cNvPr id="4" name="TextBox 4"/>
            <p:cNvSpPr txBox="1"/>
            <p:nvPr/>
          </p:nvSpPr>
          <p:spPr>
            <a:xfrm>
              <a:off x="0" y="-38100"/>
              <a:ext cx="1512110" cy="497617"/>
            </a:xfrm>
            <a:prstGeom prst="rect">
              <a:avLst/>
            </a:prstGeom>
          </p:spPr>
          <p:txBody>
            <a:bodyPr lIns="50800" tIns="50800" rIns="50800" bIns="50800" rtlCol="0" anchor="ctr"/>
            <a:lstStyle/>
            <a:p>
              <a:pPr algn="l">
                <a:lnSpc>
                  <a:spcPts val="3359"/>
                </a:lnSpc>
              </a:pPr>
              <a:r>
                <a:rPr lang="en-US" sz="2399" b="1">
                  <a:solidFill>
                    <a:srgbClr val="004AAD"/>
                  </a:solidFill>
                  <a:latin typeface="Canva Sans Bold"/>
                  <a:ea typeface="Canva Sans Bold"/>
                  <a:cs typeface="Canva Sans Bold"/>
                  <a:sym typeface="Canva Sans Bold"/>
                </a:rPr>
                <a:t> 1.</a:t>
              </a:r>
              <a:r>
                <a:rPr lang="en-US" sz="2399" b="1">
                  <a:solidFill>
                    <a:srgbClr val="000000"/>
                  </a:solidFill>
                  <a:latin typeface="Canva Sans Bold"/>
                  <a:ea typeface="Canva Sans Bold"/>
                  <a:cs typeface="Canva Sans Bold"/>
                  <a:sym typeface="Canva Sans Bold"/>
                </a:rPr>
                <a:t> </a:t>
              </a:r>
              <a:r>
                <a:rPr lang="en-US" sz="2399">
                  <a:solidFill>
                    <a:srgbClr val="000000"/>
                  </a:solidFill>
                  <a:latin typeface="Canva Sans"/>
                  <a:ea typeface="Canva Sans"/>
                  <a:cs typeface="Canva Sans"/>
                  <a:sym typeface="Canva Sans"/>
                </a:rPr>
                <a:t>Take a moment to breathe, whether in an exam, before or after.</a:t>
              </a:r>
            </a:p>
          </p:txBody>
        </p:sp>
      </p:grpSp>
      <p:grpSp>
        <p:nvGrpSpPr>
          <p:cNvPr id="5" name="Group 5"/>
          <p:cNvGrpSpPr/>
          <p:nvPr/>
        </p:nvGrpSpPr>
        <p:grpSpPr>
          <a:xfrm>
            <a:off x="671523" y="3399550"/>
            <a:ext cx="4593033" cy="760992"/>
            <a:chOff x="0" y="0"/>
            <a:chExt cx="1512110" cy="250532"/>
          </a:xfrm>
        </p:grpSpPr>
        <p:sp>
          <p:nvSpPr>
            <p:cNvPr id="6" name="Freeform 6"/>
            <p:cNvSpPr/>
            <p:nvPr/>
          </p:nvSpPr>
          <p:spPr>
            <a:xfrm>
              <a:off x="0" y="0"/>
              <a:ext cx="1512110" cy="250532"/>
            </a:xfrm>
            <a:custGeom>
              <a:avLst/>
              <a:gdLst/>
              <a:ahLst/>
              <a:cxnLst/>
              <a:rect l="l" t="t" r="r" b="b"/>
              <a:pathLst>
                <a:path w="1512110" h="250532">
                  <a:moveTo>
                    <a:pt x="69109" y="0"/>
                  </a:moveTo>
                  <a:lnTo>
                    <a:pt x="1443001" y="0"/>
                  </a:lnTo>
                  <a:cubicBezTo>
                    <a:pt x="1481169" y="0"/>
                    <a:pt x="1512110" y="30941"/>
                    <a:pt x="1512110" y="69109"/>
                  </a:cubicBezTo>
                  <a:lnTo>
                    <a:pt x="1512110" y="181424"/>
                  </a:lnTo>
                  <a:cubicBezTo>
                    <a:pt x="1512110" y="199753"/>
                    <a:pt x="1504828" y="217331"/>
                    <a:pt x="1491868" y="230291"/>
                  </a:cubicBezTo>
                  <a:cubicBezTo>
                    <a:pt x="1478908" y="243251"/>
                    <a:pt x="1461330" y="250532"/>
                    <a:pt x="1443001" y="250532"/>
                  </a:cubicBezTo>
                  <a:lnTo>
                    <a:pt x="69109" y="250532"/>
                  </a:lnTo>
                  <a:cubicBezTo>
                    <a:pt x="30941" y="250532"/>
                    <a:pt x="0" y="219591"/>
                    <a:pt x="0" y="181424"/>
                  </a:cubicBezTo>
                  <a:lnTo>
                    <a:pt x="0" y="69109"/>
                  </a:lnTo>
                  <a:cubicBezTo>
                    <a:pt x="0" y="30941"/>
                    <a:pt x="30941" y="0"/>
                    <a:pt x="69109" y="0"/>
                  </a:cubicBezTo>
                  <a:close/>
                </a:path>
              </a:pathLst>
            </a:custGeom>
            <a:solidFill>
              <a:srgbClr val="F0F9FA"/>
            </a:solidFill>
          </p:spPr>
          <p:txBody>
            <a:bodyPr/>
            <a:lstStyle/>
            <a:p>
              <a:endParaRPr lang="en-GB"/>
            </a:p>
          </p:txBody>
        </p:sp>
        <p:sp>
          <p:nvSpPr>
            <p:cNvPr id="7" name="TextBox 7"/>
            <p:cNvSpPr txBox="1"/>
            <p:nvPr/>
          </p:nvSpPr>
          <p:spPr>
            <a:xfrm>
              <a:off x="0" y="-38100"/>
              <a:ext cx="1512110" cy="288632"/>
            </a:xfrm>
            <a:prstGeom prst="rect">
              <a:avLst/>
            </a:prstGeom>
          </p:spPr>
          <p:txBody>
            <a:bodyPr lIns="50800" tIns="50800" rIns="50800" bIns="50800" rtlCol="0" anchor="ctr"/>
            <a:lstStyle/>
            <a:p>
              <a:pPr algn="l">
                <a:lnSpc>
                  <a:spcPts val="3359"/>
                </a:lnSpc>
                <a:spcBef>
                  <a:spcPct val="0"/>
                </a:spcBef>
              </a:pPr>
              <a:r>
                <a:rPr lang="en-US" sz="2399" b="1">
                  <a:solidFill>
                    <a:srgbClr val="004AAD"/>
                  </a:solidFill>
                  <a:latin typeface="Canva Sans Bold"/>
                  <a:ea typeface="Canva Sans Bold"/>
                  <a:cs typeface="Canva Sans Bold"/>
                  <a:sym typeface="Canva Sans Bold"/>
                </a:rPr>
                <a:t>  2. </a:t>
              </a:r>
              <a:r>
                <a:rPr lang="en-US" sz="2399">
                  <a:solidFill>
                    <a:srgbClr val="000000"/>
                  </a:solidFill>
                  <a:latin typeface="Canva Sans"/>
                  <a:ea typeface="Canva Sans"/>
                  <a:cs typeface="Canva Sans"/>
                  <a:sym typeface="Canva Sans"/>
                </a:rPr>
                <a:t>Ask school for support.</a:t>
              </a:r>
            </a:p>
          </p:txBody>
        </p:sp>
      </p:grpSp>
      <p:grpSp>
        <p:nvGrpSpPr>
          <p:cNvPr id="8" name="Group 8"/>
          <p:cNvGrpSpPr/>
          <p:nvPr/>
        </p:nvGrpSpPr>
        <p:grpSpPr>
          <a:xfrm>
            <a:off x="5830510" y="1954632"/>
            <a:ext cx="4470767" cy="963721"/>
            <a:chOff x="0" y="0"/>
            <a:chExt cx="1471858" cy="317274"/>
          </a:xfrm>
        </p:grpSpPr>
        <p:sp>
          <p:nvSpPr>
            <p:cNvPr id="9" name="Freeform 9"/>
            <p:cNvSpPr/>
            <p:nvPr/>
          </p:nvSpPr>
          <p:spPr>
            <a:xfrm>
              <a:off x="0" y="0"/>
              <a:ext cx="1471858" cy="317274"/>
            </a:xfrm>
            <a:custGeom>
              <a:avLst/>
              <a:gdLst/>
              <a:ahLst/>
              <a:cxnLst/>
              <a:rect l="l" t="t" r="r" b="b"/>
              <a:pathLst>
                <a:path w="1471858" h="317274">
                  <a:moveTo>
                    <a:pt x="70999" y="0"/>
                  </a:moveTo>
                  <a:lnTo>
                    <a:pt x="1400859" y="0"/>
                  </a:lnTo>
                  <a:cubicBezTo>
                    <a:pt x="1419689" y="0"/>
                    <a:pt x="1437748" y="7480"/>
                    <a:pt x="1451062" y="20795"/>
                  </a:cubicBezTo>
                  <a:cubicBezTo>
                    <a:pt x="1464377" y="34110"/>
                    <a:pt x="1471858" y="52169"/>
                    <a:pt x="1471858" y="70999"/>
                  </a:cubicBezTo>
                  <a:lnTo>
                    <a:pt x="1471858" y="246276"/>
                  </a:lnTo>
                  <a:cubicBezTo>
                    <a:pt x="1471858" y="265106"/>
                    <a:pt x="1464377" y="283165"/>
                    <a:pt x="1451062" y="296479"/>
                  </a:cubicBezTo>
                  <a:cubicBezTo>
                    <a:pt x="1437748" y="309794"/>
                    <a:pt x="1419689" y="317274"/>
                    <a:pt x="1400859" y="317274"/>
                  </a:cubicBezTo>
                  <a:lnTo>
                    <a:pt x="70999" y="317274"/>
                  </a:lnTo>
                  <a:cubicBezTo>
                    <a:pt x="31787" y="317274"/>
                    <a:pt x="0" y="285487"/>
                    <a:pt x="0" y="246276"/>
                  </a:cubicBezTo>
                  <a:lnTo>
                    <a:pt x="0" y="70999"/>
                  </a:lnTo>
                  <a:cubicBezTo>
                    <a:pt x="0" y="31787"/>
                    <a:pt x="31787" y="0"/>
                    <a:pt x="70999" y="0"/>
                  </a:cubicBezTo>
                  <a:close/>
                </a:path>
              </a:pathLst>
            </a:custGeom>
            <a:solidFill>
              <a:srgbClr val="F0F9FA"/>
            </a:solidFill>
          </p:spPr>
          <p:txBody>
            <a:bodyPr/>
            <a:lstStyle/>
            <a:p>
              <a:endParaRPr lang="en-GB"/>
            </a:p>
          </p:txBody>
        </p:sp>
        <p:sp>
          <p:nvSpPr>
            <p:cNvPr id="10" name="TextBox 10"/>
            <p:cNvSpPr txBox="1"/>
            <p:nvPr/>
          </p:nvSpPr>
          <p:spPr>
            <a:xfrm>
              <a:off x="0" y="-38100"/>
              <a:ext cx="1471858" cy="355374"/>
            </a:xfrm>
            <a:prstGeom prst="rect">
              <a:avLst/>
            </a:prstGeom>
          </p:spPr>
          <p:txBody>
            <a:bodyPr lIns="50800" tIns="50800" rIns="50800" bIns="50800" rtlCol="0" anchor="ctr"/>
            <a:lstStyle/>
            <a:p>
              <a:pPr algn="l">
                <a:lnSpc>
                  <a:spcPts val="3359"/>
                </a:lnSpc>
                <a:spcBef>
                  <a:spcPct val="0"/>
                </a:spcBef>
              </a:pPr>
              <a:r>
                <a:rPr lang="en-US" sz="2399" b="1">
                  <a:solidFill>
                    <a:srgbClr val="004AAD"/>
                  </a:solidFill>
                  <a:latin typeface="Canva Sans Bold"/>
                  <a:ea typeface="Canva Sans Bold"/>
                  <a:cs typeface="Canva Sans Bold"/>
                  <a:sym typeface="Canva Sans Bold"/>
                </a:rPr>
                <a:t>6. </a:t>
              </a:r>
              <a:r>
                <a:rPr lang="en-US" sz="2399">
                  <a:solidFill>
                    <a:srgbClr val="000000"/>
                  </a:solidFill>
                  <a:latin typeface="Canva Sans"/>
                  <a:ea typeface="Canva Sans"/>
                  <a:cs typeface="Canva Sans"/>
                  <a:sym typeface="Canva Sans"/>
                </a:rPr>
                <a:t>Remember, results do not define you!</a:t>
              </a:r>
            </a:p>
          </p:txBody>
        </p:sp>
      </p:grpSp>
      <p:grpSp>
        <p:nvGrpSpPr>
          <p:cNvPr id="11" name="Group 11"/>
          <p:cNvGrpSpPr/>
          <p:nvPr/>
        </p:nvGrpSpPr>
        <p:grpSpPr>
          <a:xfrm>
            <a:off x="671523" y="5371913"/>
            <a:ext cx="4593033" cy="760992"/>
            <a:chOff x="0" y="0"/>
            <a:chExt cx="1512110" cy="250532"/>
          </a:xfrm>
        </p:grpSpPr>
        <p:sp>
          <p:nvSpPr>
            <p:cNvPr id="12" name="Freeform 12"/>
            <p:cNvSpPr/>
            <p:nvPr/>
          </p:nvSpPr>
          <p:spPr>
            <a:xfrm>
              <a:off x="0" y="0"/>
              <a:ext cx="1512110" cy="250532"/>
            </a:xfrm>
            <a:custGeom>
              <a:avLst/>
              <a:gdLst/>
              <a:ahLst/>
              <a:cxnLst/>
              <a:rect l="l" t="t" r="r" b="b"/>
              <a:pathLst>
                <a:path w="1512110" h="250532">
                  <a:moveTo>
                    <a:pt x="69109" y="0"/>
                  </a:moveTo>
                  <a:lnTo>
                    <a:pt x="1443001" y="0"/>
                  </a:lnTo>
                  <a:cubicBezTo>
                    <a:pt x="1481169" y="0"/>
                    <a:pt x="1512110" y="30941"/>
                    <a:pt x="1512110" y="69109"/>
                  </a:cubicBezTo>
                  <a:lnTo>
                    <a:pt x="1512110" y="181424"/>
                  </a:lnTo>
                  <a:cubicBezTo>
                    <a:pt x="1512110" y="199753"/>
                    <a:pt x="1504828" y="217331"/>
                    <a:pt x="1491868" y="230291"/>
                  </a:cubicBezTo>
                  <a:cubicBezTo>
                    <a:pt x="1478908" y="243251"/>
                    <a:pt x="1461330" y="250532"/>
                    <a:pt x="1443001" y="250532"/>
                  </a:cubicBezTo>
                  <a:lnTo>
                    <a:pt x="69109" y="250532"/>
                  </a:lnTo>
                  <a:cubicBezTo>
                    <a:pt x="30941" y="250532"/>
                    <a:pt x="0" y="219591"/>
                    <a:pt x="0" y="181424"/>
                  </a:cubicBezTo>
                  <a:lnTo>
                    <a:pt x="0" y="69109"/>
                  </a:lnTo>
                  <a:cubicBezTo>
                    <a:pt x="0" y="30941"/>
                    <a:pt x="30941" y="0"/>
                    <a:pt x="69109" y="0"/>
                  </a:cubicBezTo>
                  <a:close/>
                </a:path>
              </a:pathLst>
            </a:custGeom>
            <a:solidFill>
              <a:srgbClr val="F0F9FA"/>
            </a:solidFill>
          </p:spPr>
          <p:txBody>
            <a:bodyPr/>
            <a:lstStyle/>
            <a:p>
              <a:endParaRPr lang="en-GB"/>
            </a:p>
          </p:txBody>
        </p:sp>
        <p:sp>
          <p:nvSpPr>
            <p:cNvPr id="13" name="TextBox 13"/>
            <p:cNvSpPr txBox="1"/>
            <p:nvPr/>
          </p:nvSpPr>
          <p:spPr>
            <a:xfrm>
              <a:off x="0" y="-38100"/>
              <a:ext cx="1512110" cy="288632"/>
            </a:xfrm>
            <a:prstGeom prst="rect">
              <a:avLst/>
            </a:prstGeom>
          </p:spPr>
          <p:txBody>
            <a:bodyPr lIns="50800" tIns="50800" rIns="50800" bIns="50800" rtlCol="0" anchor="ctr"/>
            <a:lstStyle/>
            <a:p>
              <a:pPr algn="l">
                <a:lnSpc>
                  <a:spcPts val="3359"/>
                </a:lnSpc>
                <a:spcBef>
                  <a:spcPct val="0"/>
                </a:spcBef>
              </a:pPr>
              <a:r>
                <a:rPr lang="en-US" sz="2399">
                  <a:solidFill>
                    <a:srgbClr val="000000"/>
                  </a:solidFill>
                  <a:latin typeface="Canva Sans"/>
                  <a:ea typeface="Canva Sans"/>
                  <a:cs typeface="Canva Sans"/>
                  <a:sym typeface="Canva Sans"/>
                </a:rPr>
                <a:t>  </a:t>
              </a:r>
              <a:r>
                <a:rPr lang="en-US" sz="2399" b="1">
                  <a:solidFill>
                    <a:srgbClr val="004AAD"/>
                  </a:solidFill>
                  <a:latin typeface="Canva Sans Bold"/>
                  <a:ea typeface="Canva Sans Bold"/>
                  <a:cs typeface="Canva Sans Bold"/>
                  <a:sym typeface="Canva Sans Bold"/>
                </a:rPr>
                <a:t>4. </a:t>
              </a:r>
              <a:r>
                <a:rPr lang="en-US" sz="2399">
                  <a:solidFill>
                    <a:srgbClr val="000000"/>
                  </a:solidFill>
                  <a:latin typeface="Canva Sans"/>
                  <a:ea typeface="Canva Sans"/>
                  <a:cs typeface="Canva Sans"/>
                  <a:sym typeface="Canva Sans"/>
                </a:rPr>
                <a:t>Keep a self care routine.</a:t>
              </a:r>
            </a:p>
          </p:txBody>
        </p:sp>
      </p:grpSp>
      <p:sp>
        <p:nvSpPr>
          <p:cNvPr id="14" name="Freeform 14"/>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grpSp>
        <p:nvGrpSpPr>
          <p:cNvPr id="15" name="Group 15"/>
          <p:cNvGrpSpPr/>
          <p:nvPr/>
        </p:nvGrpSpPr>
        <p:grpSpPr>
          <a:xfrm>
            <a:off x="671523" y="6256731"/>
            <a:ext cx="4593033" cy="963721"/>
            <a:chOff x="0" y="0"/>
            <a:chExt cx="1512110" cy="317274"/>
          </a:xfrm>
        </p:grpSpPr>
        <p:sp>
          <p:nvSpPr>
            <p:cNvPr id="16" name="Freeform 16"/>
            <p:cNvSpPr/>
            <p:nvPr/>
          </p:nvSpPr>
          <p:spPr>
            <a:xfrm>
              <a:off x="0" y="0"/>
              <a:ext cx="1512110" cy="317274"/>
            </a:xfrm>
            <a:custGeom>
              <a:avLst/>
              <a:gdLst/>
              <a:ahLst/>
              <a:cxnLst/>
              <a:rect l="l" t="t" r="r" b="b"/>
              <a:pathLst>
                <a:path w="1512110" h="317274">
                  <a:moveTo>
                    <a:pt x="69109" y="0"/>
                  </a:moveTo>
                  <a:lnTo>
                    <a:pt x="1443001" y="0"/>
                  </a:lnTo>
                  <a:cubicBezTo>
                    <a:pt x="1481169" y="0"/>
                    <a:pt x="1512110" y="30941"/>
                    <a:pt x="1512110" y="69109"/>
                  </a:cubicBezTo>
                  <a:lnTo>
                    <a:pt x="1512110" y="248166"/>
                  </a:lnTo>
                  <a:cubicBezTo>
                    <a:pt x="1512110" y="266494"/>
                    <a:pt x="1504828" y="284073"/>
                    <a:pt x="1491868" y="297033"/>
                  </a:cubicBezTo>
                  <a:cubicBezTo>
                    <a:pt x="1478908" y="309993"/>
                    <a:pt x="1461330" y="317274"/>
                    <a:pt x="1443001" y="317274"/>
                  </a:cubicBezTo>
                  <a:lnTo>
                    <a:pt x="69109" y="317274"/>
                  </a:lnTo>
                  <a:cubicBezTo>
                    <a:pt x="30941" y="317274"/>
                    <a:pt x="0" y="286333"/>
                    <a:pt x="0" y="248166"/>
                  </a:cubicBezTo>
                  <a:lnTo>
                    <a:pt x="0" y="69109"/>
                  </a:lnTo>
                  <a:cubicBezTo>
                    <a:pt x="0" y="30941"/>
                    <a:pt x="30941" y="0"/>
                    <a:pt x="69109" y="0"/>
                  </a:cubicBezTo>
                  <a:close/>
                </a:path>
              </a:pathLst>
            </a:custGeom>
            <a:solidFill>
              <a:srgbClr val="F0F9FA"/>
            </a:solidFill>
          </p:spPr>
          <p:txBody>
            <a:bodyPr/>
            <a:lstStyle/>
            <a:p>
              <a:endParaRPr lang="en-GB"/>
            </a:p>
          </p:txBody>
        </p:sp>
        <p:sp>
          <p:nvSpPr>
            <p:cNvPr id="17" name="TextBox 17"/>
            <p:cNvSpPr txBox="1"/>
            <p:nvPr/>
          </p:nvSpPr>
          <p:spPr>
            <a:xfrm>
              <a:off x="0" y="-38100"/>
              <a:ext cx="1512110" cy="355374"/>
            </a:xfrm>
            <a:prstGeom prst="rect">
              <a:avLst/>
            </a:prstGeom>
          </p:spPr>
          <p:txBody>
            <a:bodyPr lIns="50800" tIns="50800" rIns="50800" bIns="50800" rtlCol="0" anchor="ctr"/>
            <a:lstStyle/>
            <a:p>
              <a:pPr algn="l">
                <a:lnSpc>
                  <a:spcPts val="3359"/>
                </a:lnSpc>
                <a:spcBef>
                  <a:spcPct val="0"/>
                </a:spcBef>
              </a:pPr>
              <a:r>
                <a:rPr lang="en-US" sz="2399">
                  <a:solidFill>
                    <a:srgbClr val="000000"/>
                  </a:solidFill>
                  <a:latin typeface="Canva Sans"/>
                  <a:ea typeface="Canva Sans"/>
                  <a:cs typeface="Canva Sans"/>
                  <a:sym typeface="Canva Sans"/>
                </a:rPr>
                <a:t>  </a:t>
              </a:r>
              <a:r>
                <a:rPr lang="en-US" sz="2399" b="1">
                  <a:solidFill>
                    <a:srgbClr val="004AAD"/>
                  </a:solidFill>
                  <a:latin typeface="Canva Sans Bold"/>
                  <a:ea typeface="Canva Sans Bold"/>
                  <a:cs typeface="Canva Sans Bold"/>
                  <a:sym typeface="Canva Sans Bold"/>
                </a:rPr>
                <a:t>5. </a:t>
              </a:r>
              <a:r>
                <a:rPr lang="en-US" sz="2399">
                  <a:solidFill>
                    <a:srgbClr val="000000"/>
                  </a:solidFill>
                  <a:latin typeface="Canva Sans"/>
                  <a:ea typeface="Canva Sans"/>
                  <a:cs typeface="Canva Sans"/>
                  <a:sym typeface="Canva Sans"/>
                </a:rPr>
                <a:t>Eat well and exercise to keep you energised.</a:t>
              </a:r>
            </a:p>
          </p:txBody>
        </p:sp>
      </p:grpSp>
      <p:grpSp>
        <p:nvGrpSpPr>
          <p:cNvPr id="18" name="Group 18"/>
          <p:cNvGrpSpPr/>
          <p:nvPr/>
        </p:nvGrpSpPr>
        <p:grpSpPr>
          <a:xfrm>
            <a:off x="5830510" y="3032653"/>
            <a:ext cx="4470767" cy="963721"/>
            <a:chOff x="0" y="0"/>
            <a:chExt cx="1471858" cy="317274"/>
          </a:xfrm>
        </p:grpSpPr>
        <p:sp>
          <p:nvSpPr>
            <p:cNvPr id="19" name="Freeform 19"/>
            <p:cNvSpPr/>
            <p:nvPr/>
          </p:nvSpPr>
          <p:spPr>
            <a:xfrm>
              <a:off x="0" y="0"/>
              <a:ext cx="1471858" cy="317274"/>
            </a:xfrm>
            <a:custGeom>
              <a:avLst/>
              <a:gdLst/>
              <a:ahLst/>
              <a:cxnLst/>
              <a:rect l="l" t="t" r="r" b="b"/>
              <a:pathLst>
                <a:path w="1471858" h="317274">
                  <a:moveTo>
                    <a:pt x="70999" y="0"/>
                  </a:moveTo>
                  <a:lnTo>
                    <a:pt x="1400859" y="0"/>
                  </a:lnTo>
                  <a:cubicBezTo>
                    <a:pt x="1419689" y="0"/>
                    <a:pt x="1437748" y="7480"/>
                    <a:pt x="1451062" y="20795"/>
                  </a:cubicBezTo>
                  <a:cubicBezTo>
                    <a:pt x="1464377" y="34110"/>
                    <a:pt x="1471858" y="52169"/>
                    <a:pt x="1471858" y="70999"/>
                  </a:cubicBezTo>
                  <a:lnTo>
                    <a:pt x="1471858" y="246276"/>
                  </a:lnTo>
                  <a:cubicBezTo>
                    <a:pt x="1471858" y="265106"/>
                    <a:pt x="1464377" y="283165"/>
                    <a:pt x="1451062" y="296479"/>
                  </a:cubicBezTo>
                  <a:cubicBezTo>
                    <a:pt x="1437748" y="309794"/>
                    <a:pt x="1419689" y="317274"/>
                    <a:pt x="1400859" y="317274"/>
                  </a:cubicBezTo>
                  <a:lnTo>
                    <a:pt x="70999" y="317274"/>
                  </a:lnTo>
                  <a:cubicBezTo>
                    <a:pt x="31787" y="317274"/>
                    <a:pt x="0" y="285487"/>
                    <a:pt x="0" y="246276"/>
                  </a:cubicBezTo>
                  <a:lnTo>
                    <a:pt x="0" y="70999"/>
                  </a:lnTo>
                  <a:cubicBezTo>
                    <a:pt x="0" y="31787"/>
                    <a:pt x="31787" y="0"/>
                    <a:pt x="70999" y="0"/>
                  </a:cubicBezTo>
                  <a:close/>
                </a:path>
              </a:pathLst>
            </a:custGeom>
            <a:solidFill>
              <a:srgbClr val="F0F9FA"/>
            </a:solidFill>
          </p:spPr>
          <p:txBody>
            <a:bodyPr/>
            <a:lstStyle/>
            <a:p>
              <a:endParaRPr lang="en-GB"/>
            </a:p>
          </p:txBody>
        </p:sp>
        <p:sp>
          <p:nvSpPr>
            <p:cNvPr id="20" name="TextBox 20"/>
            <p:cNvSpPr txBox="1"/>
            <p:nvPr/>
          </p:nvSpPr>
          <p:spPr>
            <a:xfrm>
              <a:off x="0" y="-38100"/>
              <a:ext cx="1471858" cy="355374"/>
            </a:xfrm>
            <a:prstGeom prst="rect">
              <a:avLst/>
            </a:prstGeom>
          </p:spPr>
          <p:txBody>
            <a:bodyPr lIns="50800" tIns="50800" rIns="50800" bIns="50800" rtlCol="0" anchor="ctr"/>
            <a:lstStyle/>
            <a:p>
              <a:pPr algn="l">
                <a:lnSpc>
                  <a:spcPts val="3359"/>
                </a:lnSpc>
                <a:spcBef>
                  <a:spcPct val="0"/>
                </a:spcBef>
              </a:pPr>
              <a:r>
                <a:rPr lang="en-US" sz="2399" b="1">
                  <a:solidFill>
                    <a:srgbClr val="004AAD"/>
                  </a:solidFill>
                  <a:latin typeface="Canva Sans Bold"/>
                  <a:ea typeface="Canva Sans Bold"/>
                  <a:cs typeface="Canva Sans Bold"/>
                  <a:sym typeface="Canva Sans Bold"/>
                </a:rPr>
                <a:t>7. </a:t>
              </a:r>
              <a:r>
                <a:rPr lang="en-US" sz="2399">
                  <a:solidFill>
                    <a:srgbClr val="000000"/>
                  </a:solidFill>
                  <a:latin typeface="Canva Sans"/>
                  <a:ea typeface="Canva Sans"/>
                  <a:cs typeface="Canva Sans"/>
                  <a:sym typeface="Canva Sans"/>
                </a:rPr>
                <a:t>Find a revision space and style that works for you.</a:t>
              </a:r>
            </a:p>
          </p:txBody>
        </p:sp>
      </p:grpSp>
      <p:grpSp>
        <p:nvGrpSpPr>
          <p:cNvPr id="21" name="Group 21"/>
          <p:cNvGrpSpPr/>
          <p:nvPr/>
        </p:nvGrpSpPr>
        <p:grpSpPr>
          <a:xfrm>
            <a:off x="671523" y="4284367"/>
            <a:ext cx="4593033" cy="963721"/>
            <a:chOff x="0" y="0"/>
            <a:chExt cx="1512110" cy="317274"/>
          </a:xfrm>
        </p:grpSpPr>
        <p:sp>
          <p:nvSpPr>
            <p:cNvPr id="22" name="Freeform 22"/>
            <p:cNvSpPr/>
            <p:nvPr/>
          </p:nvSpPr>
          <p:spPr>
            <a:xfrm>
              <a:off x="0" y="0"/>
              <a:ext cx="1512110" cy="317274"/>
            </a:xfrm>
            <a:custGeom>
              <a:avLst/>
              <a:gdLst/>
              <a:ahLst/>
              <a:cxnLst/>
              <a:rect l="l" t="t" r="r" b="b"/>
              <a:pathLst>
                <a:path w="1512110" h="317274">
                  <a:moveTo>
                    <a:pt x="69109" y="0"/>
                  </a:moveTo>
                  <a:lnTo>
                    <a:pt x="1443001" y="0"/>
                  </a:lnTo>
                  <a:cubicBezTo>
                    <a:pt x="1481169" y="0"/>
                    <a:pt x="1512110" y="30941"/>
                    <a:pt x="1512110" y="69109"/>
                  </a:cubicBezTo>
                  <a:lnTo>
                    <a:pt x="1512110" y="248166"/>
                  </a:lnTo>
                  <a:cubicBezTo>
                    <a:pt x="1512110" y="266494"/>
                    <a:pt x="1504828" y="284073"/>
                    <a:pt x="1491868" y="297033"/>
                  </a:cubicBezTo>
                  <a:cubicBezTo>
                    <a:pt x="1478908" y="309993"/>
                    <a:pt x="1461330" y="317274"/>
                    <a:pt x="1443001" y="317274"/>
                  </a:cubicBezTo>
                  <a:lnTo>
                    <a:pt x="69109" y="317274"/>
                  </a:lnTo>
                  <a:cubicBezTo>
                    <a:pt x="30941" y="317274"/>
                    <a:pt x="0" y="286333"/>
                    <a:pt x="0" y="248166"/>
                  </a:cubicBezTo>
                  <a:lnTo>
                    <a:pt x="0" y="69109"/>
                  </a:lnTo>
                  <a:cubicBezTo>
                    <a:pt x="0" y="30941"/>
                    <a:pt x="30941" y="0"/>
                    <a:pt x="69109" y="0"/>
                  </a:cubicBezTo>
                  <a:close/>
                </a:path>
              </a:pathLst>
            </a:custGeom>
            <a:solidFill>
              <a:srgbClr val="F0F9FA"/>
            </a:solidFill>
          </p:spPr>
          <p:txBody>
            <a:bodyPr/>
            <a:lstStyle/>
            <a:p>
              <a:endParaRPr lang="en-GB"/>
            </a:p>
          </p:txBody>
        </p:sp>
        <p:sp>
          <p:nvSpPr>
            <p:cNvPr id="23" name="TextBox 23"/>
            <p:cNvSpPr txBox="1"/>
            <p:nvPr/>
          </p:nvSpPr>
          <p:spPr>
            <a:xfrm>
              <a:off x="0" y="-38100"/>
              <a:ext cx="1512110" cy="355374"/>
            </a:xfrm>
            <a:prstGeom prst="rect">
              <a:avLst/>
            </a:prstGeom>
          </p:spPr>
          <p:txBody>
            <a:bodyPr lIns="50800" tIns="50800" rIns="50800" bIns="50800" rtlCol="0" anchor="ctr"/>
            <a:lstStyle/>
            <a:p>
              <a:pPr algn="l">
                <a:lnSpc>
                  <a:spcPts val="3359"/>
                </a:lnSpc>
                <a:spcBef>
                  <a:spcPct val="0"/>
                </a:spcBef>
              </a:pPr>
              <a:r>
                <a:rPr lang="en-US" sz="2399" b="1">
                  <a:solidFill>
                    <a:srgbClr val="004AAD"/>
                  </a:solidFill>
                  <a:latin typeface="Canva Sans Bold"/>
                  <a:ea typeface="Canva Sans Bold"/>
                  <a:cs typeface="Canva Sans Bold"/>
                  <a:sym typeface="Canva Sans Bold"/>
                </a:rPr>
                <a:t> 3.</a:t>
              </a:r>
              <a:r>
                <a:rPr lang="en-US" sz="2399">
                  <a:solidFill>
                    <a:srgbClr val="000000"/>
                  </a:solidFill>
                  <a:latin typeface="Canva Sans"/>
                  <a:ea typeface="Canva Sans"/>
                  <a:cs typeface="Canva Sans"/>
                  <a:sym typeface="Canva Sans"/>
                </a:rPr>
                <a:t> Balance revision with socialising and relaxing.</a:t>
              </a:r>
            </a:p>
          </p:txBody>
        </p:sp>
      </p:grpSp>
      <p:grpSp>
        <p:nvGrpSpPr>
          <p:cNvPr id="24" name="Group 24"/>
          <p:cNvGrpSpPr/>
          <p:nvPr/>
        </p:nvGrpSpPr>
        <p:grpSpPr>
          <a:xfrm>
            <a:off x="5830510" y="4990092"/>
            <a:ext cx="4470767" cy="963721"/>
            <a:chOff x="0" y="0"/>
            <a:chExt cx="1471858" cy="317274"/>
          </a:xfrm>
        </p:grpSpPr>
        <p:sp>
          <p:nvSpPr>
            <p:cNvPr id="25" name="Freeform 25"/>
            <p:cNvSpPr/>
            <p:nvPr/>
          </p:nvSpPr>
          <p:spPr>
            <a:xfrm>
              <a:off x="0" y="0"/>
              <a:ext cx="1471858" cy="317274"/>
            </a:xfrm>
            <a:custGeom>
              <a:avLst/>
              <a:gdLst/>
              <a:ahLst/>
              <a:cxnLst/>
              <a:rect l="l" t="t" r="r" b="b"/>
              <a:pathLst>
                <a:path w="1471858" h="317274">
                  <a:moveTo>
                    <a:pt x="70999" y="0"/>
                  </a:moveTo>
                  <a:lnTo>
                    <a:pt x="1400859" y="0"/>
                  </a:lnTo>
                  <a:cubicBezTo>
                    <a:pt x="1419689" y="0"/>
                    <a:pt x="1437748" y="7480"/>
                    <a:pt x="1451062" y="20795"/>
                  </a:cubicBezTo>
                  <a:cubicBezTo>
                    <a:pt x="1464377" y="34110"/>
                    <a:pt x="1471858" y="52169"/>
                    <a:pt x="1471858" y="70999"/>
                  </a:cubicBezTo>
                  <a:lnTo>
                    <a:pt x="1471858" y="246276"/>
                  </a:lnTo>
                  <a:cubicBezTo>
                    <a:pt x="1471858" y="265106"/>
                    <a:pt x="1464377" y="283165"/>
                    <a:pt x="1451062" y="296479"/>
                  </a:cubicBezTo>
                  <a:cubicBezTo>
                    <a:pt x="1437748" y="309794"/>
                    <a:pt x="1419689" y="317274"/>
                    <a:pt x="1400859" y="317274"/>
                  </a:cubicBezTo>
                  <a:lnTo>
                    <a:pt x="70999" y="317274"/>
                  </a:lnTo>
                  <a:cubicBezTo>
                    <a:pt x="31787" y="317274"/>
                    <a:pt x="0" y="285487"/>
                    <a:pt x="0" y="246276"/>
                  </a:cubicBezTo>
                  <a:lnTo>
                    <a:pt x="0" y="70999"/>
                  </a:lnTo>
                  <a:cubicBezTo>
                    <a:pt x="0" y="31787"/>
                    <a:pt x="31787" y="0"/>
                    <a:pt x="70999" y="0"/>
                  </a:cubicBezTo>
                  <a:close/>
                </a:path>
              </a:pathLst>
            </a:custGeom>
            <a:solidFill>
              <a:srgbClr val="F0F9FA"/>
            </a:solidFill>
          </p:spPr>
          <p:txBody>
            <a:bodyPr/>
            <a:lstStyle/>
            <a:p>
              <a:endParaRPr lang="en-GB"/>
            </a:p>
          </p:txBody>
        </p:sp>
        <p:sp>
          <p:nvSpPr>
            <p:cNvPr id="26" name="TextBox 26"/>
            <p:cNvSpPr txBox="1"/>
            <p:nvPr/>
          </p:nvSpPr>
          <p:spPr>
            <a:xfrm>
              <a:off x="0" y="-38100"/>
              <a:ext cx="1471858" cy="355374"/>
            </a:xfrm>
            <a:prstGeom prst="rect">
              <a:avLst/>
            </a:prstGeom>
          </p:spPr>
          <p:txBody>
            <a:bodyPr lIns="50800" tIns="50800" rIns="50800" bIns="50800" rtlCol="0" anchor="ctr"/>
            <a:lstStyle/>
            <a:p>
              <a:pPr algn="l">
                <a:lnSpc>
                  <a:spcPts val="3359"/>
                </a:lnSpc>
                <a:spcBef>
                  <a:spcPct val="0"/>
                </a:spcBef>
              </a:pPr>
              <a:r>
                <a:rPr lang="en-US" sz="2399" b="1">
                  <a:solidFill>
                    <a:srgbClr val="004AAD"/>
                  </a:solidFill>
                  <a:latin typeface="Canva Sans Bold"/>
                  <a:ea typeface="Canva Sans Bold"/>
                  <a:cs typeface="Canva Sans Bold"/>
                  <a:sym typeface="Canva Sans Bold"/>
                </a:rPr>
                <a:t>9. </a:t>
              </a:r>
              <a:r>
                <a:rPr lang="en-US" sz="2399">
                  <a:solidFill>
                    <a:srgbClr val="000000"/>
                  </a:solidFill>
                  <a:latin typeface="Canva Sans"/>
                  <a:ea typeface="Canva Sans"/>
                  <a:cs typeface="Canva Sans"/>
                  <a:sym typeface="Canva Sans"/>
                </a:rPr>
                <a:t>Practise timing yourself when you revise.</a:t>
              </a:r>
            </a:p>
          </p:txBody>
        </p:sp>
      </p:grpSp>
      <p:grpSp>
        <p:nvGrpSpPr>
          <p:cNvPr id="27" name="Group 27"/>
          <p:cNvGrpSpPr/>
          <p:nvPr/>
        </p:nvGrpSpPr>
        <p:grpSpPr>
          <a:xfrm>
            <a:off x="5830510" y="6068114"/>
            <a:ext cx="4410311" cy="963721"/>
            <a:chOff x="0" y="0"/>
            <a:chExt cx="1451954" cy="317274"/>
          </a:xfrm>
        </p:grpSpPr>
        <p:sp>
          <p:nvSpPr>
            <p:cNvPr id="28" name="Freeform 28"/>
            <p:cNvSpPr/>
            <p:nvPr/>
          </p:nvSpPr>
          <p:spPr>
            <a:xfrm>
              <a:off x="0" y="0"/>
              <a:ext cx="1451954" cy="317274"/>
            </a:xfrm>
            <a:custGeom>
              <a:avLst/>
              <a:gdLst/>
              <a:ahLst/>
              <a:cxnLst/>
              <a:rect l="l" t="t" r="r" b="b"/>
              <a:pathLst>
                <a:path w="1451954" h="317274">
                  <a:moveTo>
                    <a:pt x="71972" y="0"/>
                  </a:moveTo>
                  <a:lnTo>
                    <a:pt x="1379982" y="0"/>
                  </a:lnTo>
                  <a:cubicBezTo>
                    <a:pt x="1419731" y="0"/>
                    <a:pt x="1451954" y="32223"/>
                    <a:pt x="1451954" y="71972"/>
                  </a:cubicBezTo>
                  <a:lnTo>
                    <a:pt x="1451954" y="245302"/>
                  </a:lnTo>
                  <a:cubicBezTo>
                    <a:pt x="1451954" y="285052"/>
                    <a:pt x="1419731" y="317274"/>
                    <a:pt x="1379982" y="317274"/>
                  </a:cubicBezTo>
                  <a:lnTo>
                    <a:pt x="71972" y="317274"/>
                  </a:lnTo>
                  <a:cubicBezTo>
                    <a:pt x="32223" y="317274"/>
                    <a:pt x="0" y="285052"/>
                    <a:pt x="0" y="245302"/>
                  </a:cubicBezTo>
                  <a:lnTo>
                    <a:pt x="0" y="71972"/>
                  </a:lnTo>
                  <a:cubicBezTo>
                    <a:pt x="0" y="32223"/>
                    <a:pt x="32223" y="0"/>
                    <a:pt x="71972" y="0"/>
                  </a:cubicBezTo>
                  <a:close/>
                </a:path>
              </a:pathLst>
            </a:custGeom>
            <a:solidFill>
              <a:srgbClr val="F0F9FA"/>
            </a:solidFill>
          </p:spPr>
          <p:txBody>
            <a:bodyPr/>
            <a:lstStyle/>
            <a:p>
              <a:endParaRPr lang="en-GB"/>
            </a:p>
          </p:txBody>
        </p:sp>
        <p:sp>
          <p:nvSpPr>
            <p:cNvPr id="29" name="TextBox 29"/>
            <p:cNvSpPr txBox="1"/>
            <p:nvPr/>
          </p:nvSpPr>
          <p:spPr>
            <a:xfrm>
              <a:off x="0" y="-38100"/>
              <a:ext cx="1451954" cy="355374"/>
            </a:xfrm>
            <a:prstGeom prst="rect">
              <a:avLst/>
            </a:prstGeom>
          </p:spPr>
          <p:txBody>
            <a:bodyPr lIns="50800" tIns="50800" rIns="50800" bIns="50800" rtlCol="0" anchor="ctr"/>
            <a:lstStyle/>
            <a:p>
              <a:pPr algn="l">
                <a:lnSpc>
                  <a:spcPts val="3359"/>
                </a:lnSpc>
                <a:spcBef>
                  <a:spcPct val="0"/>
                </a:spcBef>
              </a:pPr>
              <a:r>
                <a:rPr lang="en-US" sz="2399" b="1">
                  <a:solidFill>
                    <a:srgbClr val="004AAD"/>
                  </a:solidFill>
                  <a:latin typeface="Canva Sans Bold"/>
                  <a:ea typeface="Canva Sans Bold"/>
                  <a:cs typeface="Canva Sans Bold"/>
                  <a:sym typeface="Canva Sans Bold"/>
                </a:rPr>
                <a:t>10. </a:t>
              </a:r>
              <a:r>
                <a:rPr lang="en-US" sz="2399">
                  <a:solidFill>
                    <a:srgbClr val="000000"/>
                  </a:solidFill>
                  <a:latin typeface="Canva Sans"/>
                  <a:ea typeface="Canva Sans"/>
                  <a:cs typeface="Canva Sans"/>
                  <a:sym typeface="Canva Sans"/>
                </a:rPr>
                <a:t>Plan in some treats to reward yourself as you go.</a:t>
              </a:r>
            </a:p>
          </p:txBody>
        </p:sp>
      </p:grpSp>
      <p:grpSp>
        <p:nvGrpSpPr>
          <p:cNvPr id="30" name="Group 30"/>
          <p:cNvGrpSpPr/>
          <p:nvPr/>
        </p:nvGrpSpPr>
        <p:grpSpPr>
          <a:xfrm>
            <a:off x="5800282" y="4114800"/>
            <a:ext cx="4470767" cy="760992"/>
            <a:chOff x="0" y="0"/>
            <a:chExt cx="1471858" cy="250532"/>
          </a:xfrm>
        </p:grpSpPr>
        <p:sp>
          <p:nvSpPr>
            <p:cNvPr id="31" name="Freeform 31"/>
            <p:cNvSpPr/>
            <p:nvPr/>
          </p:nvSpPr>
          <p:spPr>
            <a:xfrm>
              <a:off x="0" y="0"/>
              <a:ext cx="1471858" cy="250532"/>
            </a:xfrm>
            <a:custGeom>
              <a:avLst/>
              <a:gdLst/>
              <a:ahLst/>
              <a:cxnLst/>
              <a:rect l="l" t="t" r="r" b="b"/>
              <a:pathLst>
                <a:path w="1471858" h="250532">
                  <a:moveTo>
                    <a:pt x="70999" y="0"/>
                  </a:moveTo>
                  <a:lnTo>
                    <a:pt x="1400859" y="0"/>
                  </a:lnTo>
                  <a:cubicBezTo>
                    <a:pt x="1419689" y="0"/>
                    <a:pt x="1437748" y="7480"/>
                    <a:pt x="1451062" y="20795"/>
                  </a:cubicBezTo>
                  <a:cubicBezTo>
                    <a:pt x="1464377" y="34110"/>
                    <a:pt x="1471858" y="52169"/>
                    <a:pt x="1471858" y="70999"/>
                  </a:cubicBezTo>
                  <a:lnTo>
                    <a:pt x="1471858" y="179534"/>
                  </a:lnTo>
                  <a:cubicBezTo>
                    <a:pt x="1471858" y="218745"/>
                    <a:pt x="1440070" y="250532"/>
                    <a:pt x="1400859" y="250532"/>
                  </a:cubicBezTo>
                  <a:lnTo>
                    <a:pt x="70999" y="250532"/>
                  </a:lnTo>
                  <a:cubicBezTo>
                    <a:pt x="31787" y="250532"/>
                    <a:pt x="0" y="218745"/>
                    <a:pt x="0" y="179534"/>
                  </a:cubicBezTo>
                  <a:lnTo>
                    <a:pt x="0" y="70999"/>
                  </a:lnTo>
                  <a:cubicBezTo>
                    <a:pt x="0" y="31787"/>
                    <a:pt x="31787" y="0"/>
                    <a:pt x="70999" y="0"/>
                  </a:cubicBezTo>
                  <a:close/>
                </a:path>
              </a:pathLst>
            </a:custGeom>
            <a:solidFill>
              <a:srgbClr val="F0F9FA"/>
            </a:solidFill>
          </p:spPr>
          <p:txBody>
            <a:bodyPr/>
            <a:lstStyle/>
            <a:p>
              <a:endParaRPr lang="en-GB"/>
            </a:p>
          </p:txBody>
        </p:sp>
        <p:sp>
          <p:nvSpPr>
            <p:cNvPr id="32" name="TextBox 32"/>
            <p:cNvSpPr txBox="1"/>
            <p:nvPr/>
          </p:nvSpPr>
          <p:spPr>
            <a:xfrm>
              <a:off x="0" y="-38100"/>
              <a:ext cx="1471858" cy="288632"/>
            </a:xfrm>
            <a:prstGeom prst="rect">
              <a:avLst/>
            </a:prstGeom>
          </p:spPr>
          <p:txBody>
            <a:bodyPr lIns="50800" tIns="50800" rIns="50800" bIns="50800" rtlCol="0" anchor="ctr"/>
            <a:lstStyle/>
            <a:p>
              <a:pPr algn="l">
                <a:lnSpc>
                  <a:spcPts val="3359"/>
                </a:lnSpc>
                <a:spcBef>
                  <a:spcPct val="0"/>
                </a:spcBef>
              </a:pPr>
              <a:r>
                <a:rPr lang="en-US" sz="2399" b="1">
                  <a:solidFill>
                    <a:srgbClr val="004AAD"/>
                  </a:solidFill>
                  <a:latin typeface="Canva Sans Bold"/>
                  <a:ea typeface="Canva Sans Bold"/>
                  <a:cs typeface="Canva Sans Bold"/>
                  <a:sym typeface="Canva Sans Bold"/>
                </a:rPr>
                <a:t>8. </a:t>
              </a:r>
              <a:r>
                <a:rPr lang="en-US" sz="2399">
                  <a:solidFill>
                    <a:srgbClr val="000000"/>
                  </a:solidFill>
                  <a:latin typeface="Canva Sans"/>
                  <a:ea typeface="Canva Sans"/>
                  <a:cs typeface="Canva Sans"/>
                  <a:sym typeface="Canva Sans"/>
                </a:rPr>
                <a:t>Work at your own pace.</a:t>
              </a:r>
            </a:p>
          </p:txBody>
        </p:sp>
      </p:grpSp>
      <p:sp>
        <p:nvSpPr>
          <p:cNvPr id="33" name="Freeform 33"/>
          <p:cNvSpPr/>
          <p:nvPr/>
        </p:nvSpPr>
        <p:spPr>
          <a:xfrm>
            <a:off x="9320834" y="0"/>
            <a:ext cx="1658012" cy="1667541"/>
          </a:xfrm>
          <a:custGeom>
            <a:avLst/>
            <a:gdLst/>
            <a:ahLst/>
            <a:cxnLst/>
            <a:rect l="l" t="t" r="r" b="b"/>
            <a:pathLst>
              <a:path w="1658012" h="1667541">
                <a:moveTo>
                  <a:pt x="0" y="0"/>
                </a:moveTo>
                <a:lnTo>
                  <a:pt x="1658012" y="0"/>
                </a:lnTo>
                <a:lnTo>
                  <a:pt x="1658012" y="1667541"/>
                </a:lnTo>
                <a:lnTo>
                  <a:pt x="0" y="1667541"/>
                </a:lnTo>
                <a:lnTo>
                  <a:pt x="0" y="0"/>
                </a:lnTo>
                <a:close/>
              </a:path>
            </a:pathLst>
          </a:custGeom>
          <a:blipFill>
            <a:blip r:embed="rId4"/>
            <a:stretch>
              <a:fillRect/>
            </a:stretch>
          </a:blipFill>
        </p:spPr>
        <p:txBody>
          <a:bodyPr/>
          <a:lstStyle/>
          <a:p>
            <a:endParaRPr lang="en-GB"/>
          </a:p>
        </p:txBody>
      </p:sp>
      <p:sp>
        <p:nvSpPr>
          <p:cNvPr id="34" name="TextBox 34"/>
          <p:cNvSpPr txBox="1"/>
          <p:nvPr/>
        </p:nvSpPr>
        <p:spPr>
          <a:xfrm>
            <a:off x="381000" y="650481"/>
            <a:ext cx="8331300" cy="628016"/>
          </a:xfrm>
          <a:prstGeom prst="rect">
            <a:avLst/>
          </a:prstGeom>
        </p:spPr>
        <p:txBody>
          <a:bodyPr lIns="0" tIns="0" rIns="0" bIns="0" rtlCol="0" anchor="t">
            <a:spAutoFit/>
          </a:bodyPr>
          <a:lstStyle/>
          <a:p>
            <a:pPr algn="ctr">
              <a:lnSpc>
                <a:spcPts val="4759"/>
              </a:lnSpc>
              <a:spcBef>
                <a:spcPct val="0"/>
              </a:spcBef>
            </a:pPr>
            <a:r>
              <a:rPr lang="en-US" sz="3399" b="1">
                <a:solidFill>
                  <a:srgbClr val="004AAD"/>
                </a:solidFill>
                <a:latin typeface="Telegraf Bold"/>
                <a:ea typeface="Telegraf Bold"/>
                <a:cs typeface="Telegraf Bold"/>
                <a:sym typeface="Telegraf Bold"/>
              </a:rPr>
              <a:t>Staying well during revision and exams</a:t>
            </a:r>
          </a:p>
        </p:txBody>
      </p:sp>
      <p:cxnSp>
        <p:nvCxnSpPr>
          <p:cNvPr id="35" name="Straight Connector 34">
            <a:extLst>
              <a:ext uri="{FF2B5EF4-FFF2-40B4-BE49-F238E27FC236}">
                <a16:creationId xmlns:a16="http://schemas.microsoft.com/office/drawing/2014/main" id="{70B8CC9C-E6E8-9EFB-3A9D-965C72DEC72F}"/>
              </a:ext>
            </a:extLst>
          </p:cNvPr>
          <p:cNvCxnSpPr/>
          <p:nvPr/>
        </p:nvCxnSpPr>
        <p:spPr>
          <a:xfrm>
            <a:off x="0" y="1667541"/>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29A9D2-3235-5D18-C207-84180F744377}"/>
              </a:ext>
            </a:extLst>
          </p:cNvPr>
          <p:cNvPicPr>
            <a:picLocks noChangeAspect="1"/>
          </p:cNvPicPr>
          <p:nvPr/>
        </p:nvPicPr>
        <p:blipFill rotWithShape="1">
          <a:blip r:embed="rId3"/>
          <a:srcRect l="22620" r="18000"/>
          <a:stretch/>
        </p:blipFill>
        <p:spPr>
          <a:xfrm>
            <a:off x="548640" y="1777594"/>
            <a:ext cx="4846320" cy="5431156"/>
          </a:xfrm>
          <a:prstGeom prst="rect">
            <a:avLst/>
          </a:prstGeom>
          <a:noFill/>
        </p:spPr>
      </p:pic>
      <p:sp>
        <p:nvSpPr>
          <p:cNvPr id="2" name="Content Placeholder 1">
            <a:extLst>
              <a:ext uri="{FF2B5EF4-FFF2-40B4-BE49-F238E27FC236}">
                <a16:creationId xmlns:a16="http://schemas.microsoft.com/office/drawing/2014/main" id="{11C3D48A-BA1B-B151-25F5-DB5E3938B67F}"/>
              </a:ext>
            </a:extLst>
          </p:cNvPr>
          <p:cNvSpPr>
            <a:spLocks noGrp="1"/>
          </p:cNvSpPr>
          <p:nvPr>
            <p:ph sz="half" idx="2"/>
          </p:nvPr>
        </p:nvSpPr>
        <p:spPr>
          <a:xfrm>
            <a:off x="5577840" y="1777594"/>
            <a:ext cx="4846320" cy="5431156"/>
          </a:xfrm>
        </p:spPr>
        <p:txBody>
          <a:bodyPr wrap="square" anchor="t">
            <a:normAutofit/>
          </a:bodyPr>
          <a:lstStyle/>
          <a:p>
            <a:r>
              <a:rPr lang="en-GB">
                <a:latin typeface="Arial" panose="020B0604020202020204" pitchFamily="34" charset="0"/>
                <a:cs typeface="Arial" panose="020B0604020202020204" pitchFamily="34" charset="0"/>
              </a:rPr>
              <a:t>Regular reading</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Reading out loud to you</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Modelling reading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Sparking interest and taking an interest in what they are reading</a:t>
            </a:r>
          </a:p>
        </p:txBody>
      </p:sp>
      <p:sp>
        <p:nvSpPr>
          <p:cNvPr id="3" name="Title 2">
            <a:extLst>
              <a:ext uri="{FF2B5EF4-FFF2-40B4-BE49-F238E27FC236}">
                <a16:creationId xmlns:a16="http://schemas.microsoft.com/office/drawing/2014/main" id="{E9CACF05-B407-FE2C-604B-BD0D7E09EE2D}"/>
              </a:ext>
            </a:extLst>
          </p:cNvPr>
          <p:cNvSpPr>
            <a:spLocks noGrp="1"/>
          </p:cNvSpPr>
          <p:nvPr>
            <p:ph type="title"/>
          </p:nvPr>
        </p:nvSpPr>
        <p:spPr>
          <a:xfrm>
            <a:off x="548640" y="329566"/>
            <a:ext cx="9875520" cy="1371600"/>
          </a:xfrm>
        </p:spPr>
        <p:txBody>
          <a:bodyPr anchor="ctr">
            <a:normAutofit/>
          </a:bodyPr>
          <a:lstStyle/>
          <a:p>
            <a:r>
              <a:rPr lang="en-GB">
                <a:latin typeface="Arial" panose="020B0604020202020204" pitchFamily="34" charset="0"/>
                <a:cs typeface="Arial" panose="020B0604020202020204" pitchFamily="34" charset="0"/>
              </a:rPr>
              <a:t>Reading</a:t>
            </a:r>
            <a:r>
              <a:rPr lang="en-GB"/>
              <a:t> at home</a:t>
            </a:r>
          </a:p>
        </p:txBody>
      </p:sp>
    </p:spTree>
    <p:extLst>
      <p:ext uri="{BB962C8B-B14F-4D97-AF65-F5344CB8AC3E}">
        <p14:creationId xmlns:p14="http://schemas.microsoft.com/office/powerpoint/2010/main" val="195310000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28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txBox="1">
            <a:spLocks noGrp="1"/>
          </p:cNvSpPr>
          <p:nvPr>
            <p:ph type="title"/>
          </p:nvPr>
        </p:nvSpPr>
        <p:spPr>
          <a:xfrm>
            <a:off x="757123" y="307238"/>
            <a:ext cx="9455810" cy="1217981"/>
          </a:xfrm>
        </p:spPr>
        <p:txBody>
          <a:bodyPr anchor="b">
            <a:normAutofit/>
          </a:bodyPr>
          <a:lstStyle/>
          <a:p>
            <a:pPr lvl="0"/>
            <a:r>
              <a:rPr lang="en-GB">
                <a:latin typeface="Arial" panose="020B0604020202020204" pitchFamily="34" charset="0"/>
                <a:cs typeface="Arial" panose="020B0604020202020204" pitchFamily="34" charset="0"/>
              </a:rPr>
              <a:t>The Importance of Reading</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9357" y="1961402"/>
            <a:ext cx="9406433" cy="2194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7123" y="1845811"/>
            <a:ext cx="1686111" cy="1317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D2E9EE5F-5A21-667F-1D5F-2306B439857A}"/>
              </a:ext>
            </a:extLst>
          </p:cNvPr>
          <p:cNvGraphicFramePr>
            <a:graphicFrameLocks noGrp="1"/>
          </p:cNvGraphicFramePr>
          <p:nvPr>
            <p:ph idx="1"/>
            <p:extLst>
              <p:ext uri="{D42A27DB-BD31-4B8C-83A1-F6EECF244321}">
                <p14:modId xmlns:p14="http://schemas.microsoft.com/office/powerpoint/2010/main" val="2438946745"/>
              </p:ext>
            </p:extLst>
          </p:nvPr>
        </p:nvGraphicFramePr>
        <p:xfrm>
          <a:off x="754380" y="2311519"/>
          <a:ext cx="9464040" cy="52290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9188796"/>
      </p:ext>
    </p:extLst>
  </p:cSld>
  <p:clrMapOvr>
    <a:masterClrMapping/>
  </p:clrMapOvr>
  <mc:AlternateContent xmlns:mc="http://schemas.openxmlformats.org/markup-compatibility/2006">
    <mc:Choice xmlns:p14="http://schemas.microsoft.com/office/powerpoint/2010/main" Requires="p14">
      <p:transition spd="slow" p14:dur="2000" advTm="47606"/>
    </mc:Choice>
    <mc:Fallback>
      <p:transition spd="slow" advTm="47606"/>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5C6832E-07FC-3106-57C9-4ED727BE4D6A}"/>
              </a:ext>
            </a:extLst>
          </p:cNvPr>
          <p:cNvPicPr>
            <a:picLocks noGrp="1" noChangeAspect="1"/>
          </p:cNvPicPr>
          <p:nvPr>
            <p:ph idx="1"/>
          </p:nvPr>
        </p:nvPicPr>
        <p:blipFill>
          <a:blip r:embed="rId3"/>
          <a:stretch>
            <a:fillRect/>
          </a:stretch>
        </p:blipFill>
        <p:spPr>
          <a:xfrm>
            <a:off x="548641" y="1555799"/>
            <a:ext cx="9531354" cy="5431154"/>
          </a:xfrm>
          <a:prstGeom prst="rect">
            <a:avLst/>
          </a:prstGeom>
        </p:spPr>
      </p:pic>
      <p:sp>
        <p:nvSpPr>
          <p:cNvPr id="3" name="Title 2">
            <a:extLst>
              <a:ext uri="{FF2B5EF4-FFF2-40B4-BE49-F238E27FC236}">
                <a16:creationId xmlns:a16="http://schemas.microsoft.com/office/drawing/2014/main" id="{BD4E7F8D-A7E1-FCA8-D51B-2D51B7F4002A}"/>
              </a:ext>
            </a:extLst>
          </p:cNvPr>
          <p:cNvSpPr>
            <a:spLocks noGrp="1"/>
          </p:cNvSpPr>
          <p:nvPr>
            <p:ph type="title"/>
          </p:nvPr>
        </p:nvSpPr>
        <p:spPr/>
        <p:txBody>
          <a:bodyPr/>
          <a:lstStyle/>
          <a:p>
            <a:r>
              <a:rPr lang="en-GB">
                <a:latin typeface="Arial" panose="020B0604020202020204" pitchFamily="34" charset="0"/>
                <a:cs typeface="Arial" panose="020B0604020202020204" pitchFamily="34" charset="0"/>
              </a:rPr>
              <a:t>Reading has impact!</a:t>
            </a:r>
          </a:p>
        </p:txBody>
      </p:sp>
    </p:spTree>
    <p:extLst>
      <p:ext uri="{BB962C8B-B14F-4D97-AF65-F5344CB8AC3E}">
        <p14:creationId xmlns:p14="http://schemas.microsoft.com/office/powerpoint/2010/main" val="271007422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6245" y="1421917"/>
            <a:ext cx="10239538" cy="6297442"/>
          </a:xfrm>
        </p:spPr>
        <p:txBody>
          <a:bodyPr>
            <a:normAutofit fontScale="62500" lnSpcReduction="20000"/>
          </a:bodyPr>
          <a:lstStyle/>
          <a:p>
            <a:r>
              <a:rPr lang="en-GB" sz="3480">
                <a:latin typeface="Arial" panose="020B0604020202020204" pitchFamily="34" charset="0"/>
                <a:cs typeface="Arial" panose="020B0604020202020204" pitchFamily="34" charset="0"/>
              </a:rPr>
              <a:t>Students are expected to attend every day that school is open. All schools have the responsibility to robustly manage and improve attendance. </a:t>
            </a:r>
          </a:p>
          <a:p>
            <a:r>
              <a:rPr lang="en-GB" sz="3480" b="1" u="sng">
                <a:latin typeface="Arial" panose="020B0604020202020204" pitchFamily="34" charset="0"/>
                <a:cs typeface="Arial" panose="020B0604020202020204" pitchFamily="34" charset="0"/>
              </a:rPr>
              <a:t>97%</a:t>
            </a:r>
            <a:r>
              <a:rPr lang="en-GB" sz="3480">
                <a:latin typeface="Arial" panose="020B0604020202020204" pitchFamily="34" charset="0"/>
                <a:cs typeface="Arial" panose="020B0604020202020204" pitchFamily="34" charset="0"/>
              </a:rPr>
              <a:t> is the school attendance target.  You will receive contact from the school when absence reaches a certain point:</a:t>
            </a:r>
          </a:p>
          <a:p>
            <a:pPr lvl="1"/>
            <a:r>
              <a:rPr lang="en-GB" b="1">
                <a:latin typeface="Arial" panose="020B0604020202020204" pitchFamily="34" charset="0"/>
                <a:cs typeface="Arial" panose="020B0604020202020204" pitchFamily="34" charset="0"/>
              </a:rPr>
              <a:t>97% - conversation with the Form Tutor</a:t>
            </a:r>
          </a:p>
          <a:p>
            <a:pPr lvl="1"/>
            <a:r>
              <a:rPr lang="en-GB" b="1">
                <a:latin typeface="Arial" panose="020B0604020202020204" pitchFamily="34" charset="0"/>
                <a:cs typeface="Arial" panose="020B0604020202020204" pitchFamily="34" charset="0"/>
              </a:rPr>
              <a:t>95% in school meeting with Form Tutor and Year Leader</a:t>
            </a:r>
          </a:p>
          <a:p>
            <a:pPr lvl="1"/>
            <a:r>
              <a:rPr lang="en-GB" b="1">
                <a:latin typeface="Arial" panose="020B0604020202020204" pitchFamily="34" charset="0"/>
                <a:cs typeface="Arial" panose="020B0604020202020204" pitchFamily="34" charset="0"/>
              </a:rPr>
              <a:t>90% is formally categorise as a persistent absentee and will require a formal Attendance meeting, which may involve someone from the Local Authority Attendance Team</a:t>
            </a:r>
          </a:p>
          <a:p>
            <a:pPr lvl="1"/>
            <a:r>
              <a:rPr lang="en-GB" b="1">
                <a:latin typeface="Arial" panose="020B0604020202020204" pitchFamily="34" charset="0"/>
                <a:cs typeface="Arial" panose="020B0604020202020204" pitchFamily="34" charset="0"/>
              </a:rPr>
              <a:t>Below 85% - regular meetings/monitoring and Action Plan put in place in conjunction with the local Authority</a:t>
            </a:r>
          </a:p>
          <a:p>
            <a:r>
              <a:rPr lang="en-GB" sz="3480">
                <a:latin typeface="Arial" panose="020B0604020202020204" pitchFamily="34" charset="0"/>
                <a:cs typeface="Arial" panose="020B0604020202020204" pitchFamily="34" charset="0"/>
              </a:rPr>
              <a:t>The Attendance Officer at CCHSG is Mrs </a:t>
            </a:r>
            <a:r>
              <a:rPr lang="en-GB" sz="3480" err="1">
                <a:latin typeface="Arial" panose="020B0604020202020204" pitchFamily="34" charset="0"/>
                <a:cs typeface="Arial" panose="020B0604020202020204" pitchFamily="34" charset="0"/>
              </a:rPr>
              <a:t>Foxell</a:t>
            </a:r>
            <a:r>
              <a:rPr lang="en-GB" sz="3480">
                <a:latin typeface="Arial" panose="020B0604020202020204" pitchFamily="34" charset="0"/>
                <a:cs typeface="Arial" panose="020B0604020202020204" pitchFamily="34" charset="0"/>
              </a:rPr>
              <a:t>.</a:t>
            </a:r>
          </a:p>
          <a:p>
            <a:r>
              <a:rPr lang="en-GB" sz="3480">
                <a:latin typeface="Arial" panose="020B0604020202020204" pitchFamily="34" charset="0"/>
                <a:cs typeface="Arial" panose="020B0604020202020204" pitchFamily="34" charset="0"/>
              </a:rPr>
              <a:t>Morning registration closes at 08.48 – after that a student is late (L). After 09.35 it is coded U.</a:t>
            </a:r>
          </a:p>
          <a:p>
            <a:r>
              <a:rPr lang="en-GB" sz="3480" b="1">
                <a:solidFill>
                  <a:schemeClr val="accent4">
                    <a:lumMod val="75000"/>
                  </a:schemeClr>
                </a:solidFill>
                <a:latin typeface="Arial" panose="020B0604020202020204" pitchFamily="34" charset="0"/>
                <a:cs typeface="Arial" panose="020B0604020202020204" pitchFamily="34" charset="0"/>
              </a:rPr>
              <a:t>Punctuality is as important as attendance</a:t>
            </a:r>
          </a:p>
          <a:p>
            <a:r>
              <a:rPr lang="en-GB" sz="3480">
                <a:latin typeface="Arial" panose="020B0604020202020204" pitchFamily="34" charset="0"/>
                <a:cs typeface="Arial" panose="020B0604020202020204" pitchFamily="34" charset="0"/>
              </a:rPr>
              <a:t>If you do not report your child’s absence by 08.30 we will ring – this is an important safeguarding measure, please do not be rude to the Attendance Officer, she is doing her job!</a:t>
            </a:r>
          </a:p>
          <a:p>
            <a:r>
              <a:rPr lang="en-GB" sz="3480">
                <a:latin typeface="Arial" panose="020B0604020202020204" pitchFamily="34" charset="0"/>
                <a:cs typeface="Arial" panose="020B0604020202020204" pitchFamily="34" charset="0"/>
              </a:rPr>
              <a:t>All absence and lateness needs to be tracked and followed up.</a:t>
            </a:r>
          </a:p>
          <a:p>
            <a:r>
              <a:rPr lang="en-GB" sz="3480">
                <a:latin typeface="Arial" panose="020B0604020202020204" pitchFamily="34" charset="0"/>
                <a:cs typeface="Arial" panose="020B0604020202020204" pitchFamily="34" charset="0"/>
              </a:rPr>
              <a:t>Greater focus on parental and external agency involvement for 2024-2025.</a:t>
            </a:r>
          </a:p>
          <a:p>
            <a:r>
              <a:rPr lang="en-GB" sz="3480">
                <a:latin typeface="Arial" panose="020B0604020202020204" pitchFamily="34" charset="0"/>
                <a:cs typeface="Arial" panose="020B0604020202020204" pitchFamily="34" charset="0"/>
              </a:rPr>
              <a:t>Rolling 10 week window for unauthorised absence. </a:t>
            </a:r>
            <a:endParaRPr lang="en-GB" sz="2520">
              <a:latin typeface="Arial" panose="020B0604020202020204" pitchFamily="34" charset="0"/>
              <a:cs typeface="Arial" panose="020B0604020202020204" pitchFamily="34" charset="0"/>
            </a:endParaRPr>
          </a:p>
          <a:p>
            <a:endParaRPr lang="en-GB" sz="252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273134" y="248205"/>
            <a:ext cx="10462650" cy="911677"/>
          </a:xfrm>
        </p:spPr>
        <p:txBody>
          <a:bodyPr>
            <a:normAutofit/>
          </a:bodyPr>
          <a:lstStyle/>
          <a:p>
            <a:r>
              <a:rPr lang="en-GB" sz="3600">
                <a:latin typeface="Arial" panose="020B0604020202020204" pitchFamily="34" charset="0"/>
                <a:cs typeface="Arial" panose="020B0604020202020204" pitchFamily="34" charset="0"/>
              </a:rPr>
              <a:t>Key Pastoral Focus: </a:t>
            </a:r>
            <a:r>
              <a:rPr lang="en-GB" sz="360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Attendance</a:t>
            </a:r>
          </a:p>
        </p:txBody>
      </p:sp>
    </p:spTree>
    <p:extLst>
      <p:ext uri="{BB962C8B-B14F-4D97-AF65-F5344CB8AC3E}">
        <p14:creationId xmlns:p14="http://schemas.microsoft.com/office/powerpoint/2010/main" val="409837990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28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B972241-20DF-D8D0-C521-4BF2D5A17190}"/>
              </a:ext>
            </a:extLst>
          </p:cNvPr>
          <p:cNvSpPr>
            <a:spLocks noGrp="1"/>
          </p:cNvSpPr>
          <p:nvPr>
            <p:ph type="title"/>
          </p:nvPr>
        </p:nvSpPr>
        <p:spPr>
          <a:xfrm>
            <a:off x="757123" y="307238"/>
            <a:ext cx="9455810" cy="1217981"/>
          </a:xfrm>
        </p:spPr>
        <p:txBody>
          <a:bodyPr anchor="b">
            <a:normAutofit/>
          </a:bodyPr>
          <a:lstStyle/>
          <a:p>
            <a:pPr>
              <a:lnSpc>
                <a:spcPct val="90000"/>
              </a:lnSpc>
            </a:pPr>
            <a:r>
              <a:rPr lang="en-GB" sz="4100">
                <a:effectLst/>
                <a:latin typeface="lola"/>
              </a:rPr>
              <a:t>National Threshold for absence: </a:t>
            </a:r>
            <a:br>
              <a:rPr lang="en-GB" sz="4100">
                <a:effectLst/>
                <a:latin typeface="lola"/>
              </a:rPr>
            </a:br>
            <a:endParaRPr lang="en-GB" sz="4100"/>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9357" y="1961402"/>
            <a:ext cx="9406433" cy="2194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7123" y="1845811"/>
            <a:ext cx="1686111" cy="1317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1">
            <a:extLst>
              <a:ext uri="{FF2B5EF4-FFF2-40B4-BE49-F238E27FC236}">
                <a16:creationId xmlns:a16="http://schemas.microsoft.com/office/drawing/2014/main" id="{9612E411-932D-DF12-CAEA-04F0808EC3BE}"/>
              </a:ext>
            </a:extLst>
          </p:cNvPr>
          <p:cNvGraphicFramePr>
            <a:graphicFrameLocks noGrp="1"/>
          </p:cNvGraphicFramePr>
          <p:nvPr>
            <p:ph idx="1"/>
            <p:extLst>
              <p:ext uri="{D42A27DB-BD31-4B8C-83A1-F6EECF244321}">
                <p14:modId xmlns:p14="http://schemas.microsoft.com/office/powerpoint/2010/main" val="4270253808"/>
              </p:ext>
            </p:extLst>
          </p:nvPr>
        </p:nvGraphicFramePr>
        <p:xfrm>
          <a:off x="754380" y="2311519"/>
          <a:ext cx="9464040" cy="52290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912711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1">
            <a:extLst>
              <a:ext uri="{FF2B5EF4-FFF2-40B4-BE49-F238E27FC236}">
                <a16:creationId xmlns:a16="http://schemas.microsoft.com/office/drawing/2014/main" id="{5731ED37-C70B-5652-0CE3-6C8FB65D2A09}"/>
              </a:ext>
            </a:extLst>
          </p:cNvPr>
          <p:cNvGraphicFramePr>
            <a:graphicFrameLocks noGrp="1"/>
          </p:cNvGraphicFramePr>
          <p:nvPr>
            <p:ph idx="1"/>
            <p:extLst>
              <p:ext uri="{D42A27DB-BD31-4B8C-83A1-F6EECF244321}">
                <p14:modId xmlns:p14="http://schemas.microsoft.com/office/powerpoint/2010/main" val="1893741932"/>
              </p:ext>
            </p:extLst>
          </p:nvPr>
        </p:nvGraphicFramePr>
        <p:xfrm>
          <a:off x="453643" y="1270498"/>
          <a:ext cx="10239538" cy="52262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384689" y="358821"/>
            <a:ext cx="10462650" cy="911677"/>
          </a:xfrm>
        </p:spPr>
        <p:txBody>
          <a:bodyPr>
            <a:normAutofit/>
          </a:bodyPr>
          <a:lstStyle/>
          <a:p>
            <a:r>
              <a:rPr lang="en-GB" sz="4320">
                <a:latin typeface="Arial" panose="020B0604020202020204" pitchFamily="34" charset="0"/>
                <a:cs typeface="Arial" panose="020B0604020202020204" pitchFamily="34" charset="0"/>
              </a:rPr>
              <a:t>Key Focus: </a:t>
            </a:r>
            <a:r>
              <a:rPr lang="en-GB" sz="432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Attendance</a:t>
            </a:r>
          </a:p>
        </p:txBody>
      </p:sp>
      <p:sp>
        <p:nvSpPr>
          <p:cNvPr id="5" name="Rectangle 1">
            <a:extLst>
              <a:ext uri="{FF2B5EF4-FFF2-40B4-BE49-F238E27FC236}">
                <a16:creationId xmlns:a16="http://schemas.microsoft.com/office/drawing/2014/main" id="{5B6C941F-6451-512A-746A-4E9FAC8C07AB}"/>
              </a:ext>
            </a:extLst>
          </p:cNvPr>
          <p:cNvSpPr/>
          <p:nvPr/>
        </p:nvSpPr>
        <p:spPr>
          <a:xfrm>
            <a:off x="453643" y="6316402"/>
            <a:ext cx="5572668" cy="1285399"/>
          </a:xfrm>
          <a:prstGeom prst="rect">
            <a:avLst/>
          </a:prstGeom>
          <a:solidFill>
            <a:srgbClr val="4F81BD"/>
          </a:solidFill>
          <a:ln w="55001">
            <a:solidFill>
              <a:srgbClr val="385D8A"/>
            </a:solidFill>
            <a:prstDash val="solid"/>
          </a:ln>
        </p:spPr>
        <p:txBody>
          <a:bodyPr vert="horz" wrap="square" lIns="109728" tIns="54864" rIns="109728" bIns="54864" anchor="ctr" anchorCtr="1" compatLnSpc="1"/>
          <a:lstStyle/>
          <a:p>
            <a:pPr algn="ctr" defTabSz="1097280">
              <a:defRPr sz="1800" b="0" i="0" u="none" strike="noStrike" kern="0" cap="none" spc="0" baseline="0">
                <a:solidFill>
                  <a:srgbClr val="000000"/>
                </a:solidFill>
                <a:uFillTx/>
              </a:defRPr>
            </a:pPr>
            <a:r>
              <a:rPr lang="en-GB" sz="2880">
                <a:solidFill>
                  <a:srgbClr val="FFFFFF"/>
                </a:solidFill>
                <a:latin typeface="Arial" pitchFamily="34"/>
                <a:cs typeface="Arial" pitchFamily="34"/>
              </a:rPr>
              <a:t>Please note that schools cannot authorise any term time holidays</a:t>
            </a:r>
          </a:p>
        </p:txBody>
      </p:sp>
      <p:pic>
        <p:nvPicPr>
          <p:cNvPr id="4" name="Picture 3">
            <a:extLst>
              <a:ext uri="{FF2B5EF4-FFF2-40B4-BE49-F238E27FC236}">
                <a16:creationId xmlns:a16="http://schemas.microsoft.com/office/drawing/2014/main" id="{731BABA4-8800-5260-D51D-350E4B3CA042}"/>
              </a:ext>
            </a:extLst>
          </p:cNvPr>
          <p:cNvPicPr>
            <a:picLocks noChangeAspect="1"/>
          </p:cNvPicPr>
          <p:nvPr/>
        </p:nvPicPr>
        <p:blipFill rotWithShape="1">
          <a:blip r:embed="rId8"/>
          <a:srcRect l="6175" r="11467"/>
          <a:stretch/>
        </p:blipFill>
        <p:spPr>
          <a:xfrm>
            <a:off x="9261232" y="5519298"/>
            <a:ext cx="1113692" cy="2480436"/>
          </a:xfrm>
          <a:prstGeom prst="rect">
            <a:avLst/>
          </a:prstGeom>
        </p:spPr>
      </p:pic>
    </p:spTree>
    <p:extLst>
      <p:ext uri="{BB962C8B-B14F-4D97-AF65-F5344CB8AC3E}">
        <p14:creationId xmlns:p14="http://schemas.microsoft.com/office/powerpoint/2010/main" val="103226442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E0B4326-2A10-F763-F1DD-B547880B698C}"/>
              </a:ext>
            </a:extLst>
          </p:cNvPr>
          <p:cNvPicPr>
            <a:picLocks noGrp="1" noChangeAspect="1"/>
          </p:cNvPicPr>
          <p:nvPr>
            <p:ph idx="1"/>
          </p:nvPr>
        </p:nvPicPr>
        <p:blipFill rotWithShape="1">
          <a:blip r:embed="rId3"/>
          <a:srcRect l="7955" t="15841" r="57174" b="11092"/>
          <a:stretch/>
        </p:blipFill>
        <p:spPr>
          <a:xfrm>
            <a:off x="1535596" y="1132056"/>
            <a:ext cx="9138916" cy="5385814"/>
          </a:xfrm>
        </p:spPr>
      </p:pic>
    </p:spTree>
    <p:extLst>
      <p:ext uri="{BB962C8B-B14F-4D97-AF65-F5344CB8AC3E}">
        <p14:creationId xmlns:p14="http://schemas.microsoft.com/office/powerpoint/2010/main" val="284066625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FC55F-7B11-06F1-C0E1-70B9FE3840E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8A11AB1-3FDE-B707-AB3F-1EFAF6212492}"/>
              </a:ext>
            </a:extLst>
          </p:cNvPr>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A42032DA-0159-457C-2DC2-5FE29C1B4472}"/>
              </a:ext>
            </a:extLst>
          </p:cNvPr>
          <p:cNvSpPr txBox="1"/>
          <p:nvPr/>
        </p:nvSpPr>
        <p:spPr>
          <a:xfrm>
            <a:off x="495300" y="284046"/>
            <a:ext cx="9982200" cy="638380"/>
          </a:xfrm>
          <a:prstGeom prst="rect">
            <a:avLst/>
          </a:prstGeom>
        </p:spPr>
        <p:txBody>
          <a:bodyPr wrap="square" lIns="0" tIns="0" rIns="0" bIns="0" rtlCol="0" anchor="t">
            <a:spAutoFit/>
          </a:bodyPr>
          <a:lstStyle/>
          <a:p>
            <a:pPr marL="0" marR="0" lvl="0" indent="0" algn="ctr" defTabSz="914400" rtl="0" eaLnBrk="1" fontAlgn="auto" latinLnBrk="0" hangingPunct="1">
              <a:lnSpc>
                <a:spcPts val="5319"/>
              </a:lnSpc>
              <a:spcBef>
                <a:spcPct val="0"/>
              </a:spcBef>
              <a:spcAft>
                <a:spcPts val="0"/>
              </a:spcAft>
              <a:buClrTx/>
              <a:buSzTx/>
              <a:buFontTx/>
              <a:buNone/>
              <a:tabLst/>
              <a:defRPr/>
            </a:pPr>
            <a:r>
              <a:rPr kumimoji="0" lang="en-US" sz="3799" b="1" i="0" u="none" strike="noStrike" kern="1200" cap="none" spc="0" normalizeH="0" baseline="0" noProof="0">
                <a:ln>
                  <a:noFill/>
                </a:ln>
                <a:solidFill>
                  <a:srgbClr val="004AAD"/>
                </a:solidFill>
                <a:effectLst/>
                <a:uLnTx/>
                <a:uFillTx/>
                <a:latin typeface="Telegraf Bold"/>
                <a:ea typeface="Telegraf Bold"/>
                <a:cs typeface="Telegraf Bold"/>
                <a:sym typeface="Telegraf Bold"/>
              </a:rPr>
              <a:t>Tips for Parents to Support Attendance </a:t>
            </a:r>
          </a:p>
        </p:txBody>
      </p:sp>
      <p:cxnSp>
        <p:nvCxnSpPr>
          <p:cNvPr id="11" name="Straight Connector 10">
            <a:extLst>
              <a:ext uri="{FF2B5EF4-FFF2-40B4-BE49-F238E27FC236}">
                <a16:creationId xmlns:a16="http://schemas.microsoft.com/office/drawing/2014/main" id="{DAB2CF23-CD13-06A7-132B-E16650978D26}"/>
              </a:ext>
            </a:extLst>
          </p:cNvPr>
          <p:cNvCxnSpPr/>
          <p:nvPr/>
        </p:nvCxnSpPr>
        <p:spPr>
          <a:xfrm>
            <a:off x="0" y="12954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12E5A285-C8D2-511A-D738-D853F36E5566}"/>
              </a:ext>
            </a:extLst>
          </p:cNvPr>
          <p:cNvSpPr txBox="1">
            <a:spLocks/>
          </p:cNvSpPr>
          <p:nvPr/>
        </p:nvSpPr>
        <p:spPr>
          <a:xfrm>
            <a:off x="423685" y="1640254"/>
            <a:ext cx="10515600" cy="586739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200000"/>
              </a:lnSpc>
              <a:spcBef>
                <a:spcPct val="20000"/>
              </a:spcBef>
              <a:spcAft>
                <a:spcPts val="0"/>
              </a:spcAft>
              <a:buClrTx/>
              <a:buSzTx/>
              <a:buFont typeface="Arial"/>
              <a:buChar char="•"/>
              <a:tabLst/>
              <a:defRPr/>
            </a:pPr>
            <a:r>
              <a:rPr kumimoji="0" lang="en-GB" sz="3200" b="0" i="0" u="none" strike="noStrike" kern="1200" cap="none" spc="0" normalizeH="0" baseline="0" noProof="0">
                <a:ln>
                  <a:noFill/>
                </a:ln>
                <a:solidFill>
                  <a:sysClr val="windowText" lastClr="000000"/>
                </a:solidFill>
                <a:effectLst/>
                <a:uLnTx/>
                <a:uFillTx/>
                <a:latin typeface="Calibri"/>
                <a:ea typeface="+mn-ea"/>
                <a:cs typeface="+mn-cs"/>
              </a:rPr>
              <a:t>👨‍👩‍👧 Encourage a consistent morning routine.</a:t>
            </a:r>
          </a:p>
          <a:p>
            <a:pPr marL="342900" marR="0" lvl="0" indent="-342900" algn="l" defTabSz="457200" rtl="0" eaLnBrk="1" fontAlgn="auto" latinLnBrk="0" hangingPunct="1">
              <a:lnSpc>
                <a:spcPct val="200000"/>
              </a:lnSpc>
              <a:spcBef>
                <a:spcPct val="20000"/>
              </a:spcBef>
              <a:spcAft>
                <a:spcPts val="0"/>
              </a:spcAft>
              <a:buClrTx/>
              <a:buSzTx/>
              <a:buFont typeface="Arial"/>
              <a:buChar char="•"/>
              <a:tabLst/>
              <a:defRPr/>
            </a:pPr>
            <a:r>
              <a:rPr kumimoji="0" lang="en-GB" sz="3200" b="0" i="0" u="none" strike="noStrike" kern="1200" cap="none" spc="0" normalizeH="0" baseline="0" noProof="0">
                <a:ln>
                  <a:noFill/>
                </a:ln>
                <a:solidFill>
                  <a:sysClr val="windowText" lastClr="000000"/>
                </a:solidFill>
                <a:effectLst/>
                <a:uLnTx/>
                <a:uFillTx/>
                <a:latin typeface="Calibri"/>
                <a:ea typeface="+mn-ea"/>
                <a:cs typeface="+mn-cs"/>
              </a:rPr>
              <a:t>📅 Schedule appointments outside school hours.</a:t>
            </a:r>
          </a:p>
          <a:p>
            <a:pPr marL="342900" marR="0" lvl="0" indent="-342900" algn="l" defTabSz="457200" rtl="0" eaLnBrk="1" fontAlgn="auto" latinLnBrk="0" hangingPunct="1">
              <a:lnSpc>
                <a:spcPct val="200000"/>
              </a:lnSpc>
              <a:spcBef>
                <a:spcPct val="20000"/>
              </a:spcBef>
              <a:spcAft>
                <a:spcPts val="0"/>
              </a:spcAft>
              <a:buClrTx/>
              <a:buSzTx/>
              <a:buFont typeface="Arial"/>
              <a:buChar char="•"/>
              <a:tabLst/>
              <a:defRPr/>
            </a:pPr>
            <a:r>
              <a:rPr kumimoji="0" lang="en-GB" sz="3200" b="0" i="0" u="none" strike="noStrike" kern="1200" cap="none" spc="0" normalizeH="0" baseline="0" noProof="0">
                <a:ln>
                  <a:noFill/>
                </a:ln>
                <a:solidFill>
                  <a:sysClr val="windowText" lastClr="000000"/>
                </a:solidFill>
                <a:effectLst/>
                <a:uLnTx/>
                <a:uFillTx/>
                <a:latin typeface="Calibri"/>
                <a:ea typeface="+mn-ea"/>
                <a:cs typeface="+mn-cs"/>
              </a:rPr>
              <a:t>🗣 Talk about the importance of daily attendance.</a:t>
            </a:r>
          </a:p>
          <a:p>
            <a:pPr marL="342900" marR="0" lvl="0" indent="-342900" algn="l" defTabSz="457200" rtl="0" eaLnBrk="1" fontAlgn="auto" latinLnBrk="0" hangingPunct="1">
              <a:lnSpc>
                <a:spcPct val="200000"/>
              </a:lnSpc>
              <a:spcBef>
                <a:spcPct val="20000"/>
              </a:spcBef>
              <a:spcAft>
                <a:spcPts val="0"/>
              </a:spcAft>
              <a:buClrTx/>
              <a:buSzTx/>
              <a:buFont typeface="Arial"/>
              <a:buChar char="•"/>
              <a:tabLst/>
              <a:defRPr/>
            </a:pPr>
            <a:r>
              <a:rPr kumimoji="0" lang="en-GB" sz="3200" b="0" i="0" u="none" strike="noStrike" kern="1200" cap="none" spc="0" normalizeH="0" baseline="0" noProof="0">
                <a:ln>
                  <a:noFill/>
                </a:ln>
                <a:solidFill>
                  <a:sysClr val="windowText" lastClr="000000"/>
                </a:solidFill>
                <a:effectLst/>
                <a:uLnTx/>
                <a:uFillTx/>
                <a:latin typeface="Calibri"/>
                <a:ea typeface="+mn-ea"/>
                <a:cs typeface="+mn-cs"/>
              </a:rPr>
              <a:t>📞 Communicate with school if your child is struggling.</a:t>
            </a:r>
          </a:p>
          <a:p>
            <a:pPr marL="342900" marR="0" lvl="0" indent="-342900" algn="l" defTabSz="457200" rtl="0" eaLnBrk="1" fontAlgn="auto" latinLnBrk="0" hangingPunct="1">
              <a:lnSpc>
                <a:spcPct val="200000"/>
              </a:lnSpc>
              <a:spcBef>
                <a:spcPct val="20000"/>
              </a:spcBef>
              <a:spcAft>
                <a:spcPts val="0"/>
              </a:spcAft>
              <a:buClrTx/>
              <a:buSzTx/>
              <a:buFont typeface="Arial"/>
              <a:buChar char="•"/>
              <a:tabLst/>
              <a:defRPr/>
            </a:pPr>
            <a:r>
              <a:rPr kumimoji="0" lang="en-GB" sz="3200" b="0" i="0" u="none" strike="noStrike" kern="1200" cap="none" spc="0" normalizeH="0" baseline="0" noProof="0">
                <a:ln>
                  <a:noFill/>
                </a:ln>
                <a:solidFill>
                  <a:sysClr val="windowText" lastClr="000000"/>
                </a:solidFill>
                <a:effectLst/>
                <a:uLnTx/>
                <a:uFillTx/>
                <a:latin typeface="Calibri"/>
                <a:ea typeface="+mn-ea"/>
                <a:cs typeface="+mn-cs"/>
              </a:rPr>
              <a:t>🎯 Set goals and celebrate attendance milestones together.</a:t>
            </a:r>
          </a:p>
        </p:txBody>
      </p:sp>
    </p:spTree>
    <p:extLst>
      <p:ext uri="{BB962C8B-B14F-4D97-AF65-F5344CB8AC3E}">
        <p14:creationId xmlns:p14="http://schemas.microsoft.com/office/powerpoint/2010/main" val="2848611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1447801" y="1935103"/>
            <a:ext cx="9077957" cy="4616135"/>
          </a:xfrm>
          <a:prstGeom prst="rect">
            <a:avLst/>
          </a:prstGeom>
        </p:spPr>
        <p:txBody>
          <a:bodyPr wrap="square" lIns="0" tIns="0" rIns="0" bIns="0" rtlCol="0" anchor="t">
            <a:spAutoFit/>
          </a:bodyPr>
          <a:lstStyle/>
          <a:p>
            <a:pPr marL="0" marR="0" lvl="0" indent="0" algn="l" defTabSz="914400" rtl="0" eaLnBrk="1" fontAlgn="auto" latinLnBrk="0" hangingPunct="1">
              <a:lnSpc>
                <a:spcPts val="3795"/>
              </a:lnSpc>
              <a:spcBef>
                <a:spcPts val="0"/>
              </a:spcBef>
              <a:spcAft>
                <a:spcPts val="0"/>
              </a:spcAft>
              <a:buClrTx/>
              <a:buSzTx/>
              <a:buFontTx/>
              <a:buNone/>
              <a:tabLst/>
              <a:defRPr/>
            </a:pPr>
            <a:r>
              <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rPr>
              <a:t>Morning registration closes at 08.48 – after that, a student is late</a:t>
            </a:r>
          </a:p>
          <a:p>
            <a:pPr marL="0" marR="0" lvl="0" indent="0" algn="l" defTabSz="914400" rtl="0" eaLnBrk="1" fontAlgn="auto" latinLnBrk="0" hangingPunct="1">
              <a:lnSpc>
                <a:spcPts val="3795"/>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4AAD"/>
              </a:solidFill>
              <a:effectLst/>
              <a:uLnTx/>
              <a:uFillTx/>
              <a:latin typeface="Canva Sans"/>
              <a:ea typeface="Canva Sans"/>
              <a:cs typeface="Canva Sans"/>
              <a:sym typeface="Canva Sans"/>
            </a:endParaRPr>
          </a:p>
          <a:p>
            <a:pPr marL="0" marR="0" lvl="0" indent="0" algn="l" defTabSz="914400" rtl="0" eaLnBrk="1" fontAlgn="auto" latinLnBrk="0" hangingPunct="1">
              <a:lnSpc>
                <a:spcPts val="3795"/>
              </a:lnSpc>
              <a:spcBef>
                <a:spcPts val="0"/>
              </a:spcBef>
              <a:spcAft>
                <a:spcPts val="0"/>
              </a:spcAft>
              <a:buClrTx/>
              <a:buSzTx/>
              <a:buFontTx/>
              <a:buNone/>
              <a:tabLst/>
              <a:defRPr/>
            </a:pPr>
            <a:r>
              <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rPr>
              <a:t>Punctuality is as important as attendance</a:t>
            </a:r>
          </a:p>
          <a:p>
            <a:pPr marL="0" marR="0" lvl="0" indent="0" algn="l" defTabSz="914400" rtl="0" eaLnBrk="1" fontAlgn="auto" latinLnBrk="0" hangingPunct="1">
              <a:lnSpc>
                <a:spcPts val="3795"/>
              </a:lnSpc>
              <a:spcBef>
                <a:spcPts val="0"/>
              </a:spcBef>
              <a:spcAft>
                <a:spcPts val="0"/>
              </a:spcAft>
              <a:buClrTx/>
              <a:buSzTx/>
              <a:buFontTx/>
              <a:buNone/>
              <a:tabLst/>
              <a:defRPr/>
            </a:pPr>
            <a:endPar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endParaRPr>
          </a:p>
          <a:p>
            <a:pPr marL="0" marR="0" lvl="0" indent="0" algn="l" defTabSz="914400" rtl="0" eaLnBrk="1" fontAlgn="auto" latinLnBrk="0" hangingPunct="1">
              <a:lnSpc>
                <a:spcPts val="3795"/>
              </a:lnSpc>
              <a:spcBef>
                <a:spcPts val="0"/>
              </a:spcBef>
              <a:spcAft>
                <a:spcPts val="0"/>
              </a:spcAft>
              <a:buClrTx/>
              <a:buSzTx/>
              <a:buFontTx/>
              <a:buNone/>
              <a:tabLst/>
              <a:defRPr/>
            </a:pPr>
            <a:r>
              <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rPr>
              <a:t>You need to report your child’s absence by 08.30</a:t>
            </a:r>
            <a:r>
              <a:rPr lang="en-US" sz="2599">
                <a:solidFill>
                  <a:srgbClr val="004AAD"/>
                </a:solidFill>
                <a:latin typeface="Canva Sans"/>
                <a:ea typeface="Canva Sans"/>
                <a:cs typeface="Canva Sans"/>
                <a:sym typeface="Canva Sans"/>
              </a:rPr>
              <a:t>.  </a:t>
            </a:r>
            <a:r>
              <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rPr>
              <a:t> </a:t>
            </a:r>
          </a:p>
          <a:p>
            <a:pPr marL="0" marR="0" lvl="0" indent="0" algn="l" defTabSz="914400" rtl="0" eaLnBrk="1" fontAlgn="auto" latinLnBrk="0" hangingPunct="1">
              <a:lnSpc>
                <a:spcPts val="3795"/>
              </a:lnSpc>
              <a:spcBef>
                <a:spcPts val="0"/>
              </a:spcBef>
              <a:spcAft>
                <a:spcPts val="0"/>
              </a:spcAft>
              <a:buClrTx/>
              <a:buSzTx/>
              <a:buFontTx/>
              <a:buNone/>
              <a:tabLst/>
              <a:defRPr/>
            </a:pPr>
            <a:endPar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endParaRPr>
          </a:p>
          <a:p>
            <a:pPr marL="0" marR="0" lvl="0" indent="0" algn="l" defTabSz="914400" rtl="0" eaLnBrk="1" fontAlgn="auto" latinLnBrk="0" hangingPunct="1">
              <a:lnSpc>
                <a:spcPts val="3795"/>
              </a:lnSpc>
              <a:spcBef>
                <a:spcPts val="0"/>
              </a:spcBef>
              <a:spcAft>
                <a:spcPts val="0"/>
              </a:spcAft>
              <a:buClrTx/>
              <a:buSzTx/>
              <a:buFontTx/>
              <a:buNone/>
              <a:tabLst/>
              <a:defRPr/>
            </a:pPr>
            <a:r>
              <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rPr>
              <a:t>All absence and lateness needs to be tracked and followed up.</a:t>
            </a:r>
          </a:p>
          <a:p>
            <a:pPr marL="0" marR="0" lvl="0" indent="0" algn="l" defTabSz="914400" rtl="0" eaLnBrk="1" fontAlgn="auto" latinLnBrk="0" hangingPunct="1">
              <a:lnSpc>
                <a:spcPts val="1459"/>
              </a:lnSpc>
              <a:spcBef>
                <a:spcPts val="0"/>
              </a:spcBef>
              <a:spcAft>
                <a:spcPts val="0"/>
              </a:spcAft>
              <a:buClrTx/>
              <a:buSzTx/>
              <a:buFontTx/>
              <a:buNone/>
              <a:tabLst/>
              <a:defRPr/>
            </a:pPr>
            <a:endPar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endParaRPr>
          </a:p>
        </p:txBody>
      </p:sp>
      <p:sp>
        <p:nvSpPr>
          <p:cNvPr id="4" name="TextBox 4"/>
          <p:cNvSpPr txBox="1"/>
          <p:nvPr/>
        </p:nvSpPr>
        <p:spPr>
          <a:xfrm>
            <a:off x="2209800" y="194038"/>
            <a:ext cx="6359455" cy="638380"/>
          </a:xfrm>
          <a:prstGeom prst="rect">
            <a:avLst/>
          </a:prstGeom>
        </p:spPr>
        <p:txBody>
          <a:bodyPr wrap="square" lIns="0" tIns="0" rIns="0" bIns="0" rtlCol="0" anchor="t">
            <a:spAutoFit/>
          </a:bodyPr>
          <a:lstStyle/>
          <a:p>
            <a:pPr marL="0" marR="0" lvl="0" indent="0" algn="ctr" defTabSz="914400" rtl="0" eaLnBrk="1" fontAlgn="auto" latinLnBrk="0" hangingPunct="1">
              <a:lnSpc>
                <a:spcPts val="5319"/>
              </a:lnSpc>
              <a:spcBef>
                <a:spcPct val="0"/>
              </a:spcBef>
              <a:spcAft>
                <a:spcPts val="0"/>
              </a:spcAft>
              <a:buClrTx/>
              <a:buSzTx/>
              <a:buFontTx/>
              <a:buNone/>
              <a:tabLst/>
              <a:defRPr/>
            </a:pPr>
            <a:r>
              <a:rPr kumimoji="0" lang="en-US" sz="3799" b="1" i="0" u="none" strike="noStrike" kern="1200" cap="none" spc="0" normalizeH="0" baseline="0" noProof="0">
                <a:ln>
                  <a:noFill/>
                </a:ln>
                <a:solidFill>
                  <a:srgbClr val="004AAD"/>
                </a:solidFill>
                <a:effectLst/>
                <a:uLnTx/>
                <a:uFillTx/>
                <a:latin typeface="Telegraf Bold"/>
                <a:ea typeface="Telegraf Bold"/>
                <a:cs typeface="Telegraf Bold"/>
                <a:sym typeface="Telegraf Bold"/>
              </a:rPr>
              <a:t>Punctuality &amp; Attendance</a:t>
            </a:r>
          </a:p>
        </p:txBody>
      </p:sp>
      <p:pic>
        <p:nvPicPr>
          <p:cNvPr id="6" name="Picture 5">
            <a:extLst>
              <a:ext uri="{FF2B5EF4-FFF2-40B4-BE49-F238E27FC236}">
                <a16:creationId xmlns:a16="http://schemas.microsoft.com/office/drawing/2014/main" id="{4735D2C4-BBF6-9A2A-FED0-F9A1C99516FD}"/>
              </a:ext>
            </a:extLst>
          </p:cNvPr>
          <p:cNvPicPr>
            <a:picLocks noChangeAspect="1"/>
          </p:cNvPicPr>
          <p:nvPr/>
        </p:nvPicPr>
        <p:blipFill>
          <a:blip r:embed="rId4"/>
          <a:stretch>
            <a:fillRect/>
          </a:stretch>
        </p:blipFill>
        <p:spPr>
          <a:xfrm>
            <a:off x="447040" y="1935103"/>
            <a:ext cx="708523" cy="665396"/>
          </a:xfrm>
          <a:prstGeom prst="rect">
            <a:avLst/>
          </a:prstGeom>
        </p:spPr>
      </p:pic>
      <p:pic>
        <p:nvPicPr>
          <p:cNvPr id="7" name="Picture 6">
            <a:extLst>
              <a:ext uri="{FF2B5EF4-FFF2-40B4-BE49-F238E27FC236}">
                <a16:creationId xmlns:a16="http://schemas.microsoft.com/office/drawing/2014/main" id="{3C6413A3-43CF-33AA-7DAE-54CA79EF4EFF}"/>
              </a:ext>
            </a:extLst>
          </p:cNvPr>
          <p:cNvPicPr>
            <a:picLocks noChangeAspect="1"/>
          </p:cNvPicPr>
          <p:nvPr/>
        </p:nvPicPr>
        <p:blipFill>
          <a:blip r:embed="rId4"/>
          <a:stretch>
            <a:fillRect/>
          </a:stretch>
        </p:blipFill>
        <p:spPr>
          <a:xfrm>
            <a:off x="447040" y="3338472"/>
            <a:ext cx="708523" cy="665396"/>
          </a:xfrm>
          <a:prstGeom prst="rect">
            <a:avLst/>
          </a:prstGeom>
        </p:spPr>
      </p:pic>
      <p:pic>
        <p:nvPicPr>
          <p:cNvPr id="8" name="Picture 7">
            <a:extLst>
              <a:ext uri="{FF2B5EF4-FFF2-40B4-BE49-F238E27FC236}">
                <a16:creationId xmlns:a16="http://schemas.microsoft.com/office/drawing/2014/main" id="{44403412-CC8E-CC7E-AC98-4B0EF0430FB1}"/>
              </a:ext>
            </a:extLst>
          </p:cNvPr>
          <p:cNvPicPr>
            <a:picLocks noChangeAspect="1"/>
          </p:cNvPicPr>
          <p:nvPr/>
        </p:nvPicPr>
        <p:blipFill>
          <a:blip r:embed="rId4"/>
          <a:stretch>
            <a:fillRect/>
          </a:stretch>
        </p:blipFill>
        <p:spPr>
          <a:xfrm>
            <a:off x="447040" y="4268065"/>
            <a:ext cx="708523" cy="665396"/>
          </a:xfrm>
          <a:prstGeom prst="rect">
            <a:avLst/>
          </a:prstGeom>
        </p:spPr>
      </p:pic>
      <p:pic>
        <p:nvPicPr>
          <p:cNvPr id="9" name="Picture 8">
            <a:extLst>
              <a:ext uri="{FF2B5EF4-FFF2-40B4-BE49-F238E27FC236}">
                <a16:creationId xmlns:a16="http://schemas.microsoft.com/office/drawing/2014/main" id="{E734ACBF-C6BE-7D9B-605A-8A97534C5A66}"/>
              </a:ext>
            </a:extLst>
          </p:cNvPr>
          <p:cNvPicPr>
            <a:picLocks noChangeAspect="1"/>
          </p:cNvPicPr>
          <p:nvPr/>
        </p:nvPicPr>
        <p:blipFill>
          <a:blip r:embed="rId4"/>
          <a:stretch>
            <a:fillRect/>
          </a:stretch>
        </p:blipFill>
        <p:spPr>
          <a:xfrm>
            <a:off x="447041" y="5564606"/>
            <a:ext cx="708523" cy="665396"/>
          </a:xfrm>
          <a:prstGeom prst="rect">
            <a:avLst/>
          </a:prstGeom>
        </p:spPr>
      </p:pic>
      <p:cxnSp>
        <p:nvCxnSpPr>
          <p:cNvPr id="11" name="Straight Connector 10">
            <a:extLst>
              <a:ext uri="{FF2B5EF4-FFF2-40B4-BE49-F238E27FC236}">
                <a16:creationId xmlns:a16="http://schemas.microsoft.com/office/drawing/2014/main" id="{8FB5D338-976C-497B-3E5C-5D6E100D9204}"/>
              </a:ext>
            </a:extLst>
          </p:cNvPr>
          <p:cNvCxnSpPr/>
          <p:nvPr/>
        </p:nvCxnSpPr>
        <p:spPr>
          <a:xfrm>
            <a:off x="0" y="1108076"/>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036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06679" y="1101919"/>
            <a:ext cx="635515" cy="7036241"/>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06091" y="772160"/>
            <a:ext cx="378276" cy="6802703"/>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74548" y="772160"/>
            <a:ext cx="9840153" cy="6470333"/>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e 1">
            <a:extLst>
              <a:ext uri="{FF2B5EF4-FFF2-40B4-BE49-F238E27FC236}">
                <a16:creationId xmlns:a16="http://schemas.microsoft.com/office/drawing/2014/main" id="{26704345-DD65-EA33-58F1-37A506E401DE}"/>
              </a:ext>
            </a:extLst>
          </p:cNvPr>
          <p:cNvGraphicFramePr>
            <a:graphicFrameLocks noGrp="1"/>
          </p:cNvGraphicFramePr>
          <p:nvPr>
            <p:extLst>
              <p:ext uri="{D42A27DB-BD31-4B8C-83A1-F6EECF244321}">
                <p14:modId xmlns:p14="http://schemas.microsoft.com/office/powerpoint/2010/main" val="1620838709"/>
              </p:ext>
            </p:extLst>
          </p:nvPr>
        </p:nvGraphicFramePr>
        <p:xfrm>
          <a:off x="1541367" y="1544320"/>
          <a:ext cx="7890068" cy="4927141"/>
        </p:xfrm>
        <a:graphic>
          <a:graphicData uri="http://schemas.openxmlformats.org/drawingml/2006/table">
            <a:tbl>
              <a:tblPr firstRow="1" firstCol="1" bandRow="1">
                <a:noFill/>
              </a:tblPr>
              <a:tblGrid>
                <a:gridCol w="3814101">
                  <a:extLst>
                    <a:ext uri="{9D8B030D-6E8A-4147-A177-3AD203B41FA5}">
                      <a16:colId xmlns:a16="http://schemas.microsoft.com/office/drawing/2014/main" val="1880716094"/>
                    </a:ext>
                  </a:extLst>
                </a:gridCol>
                <a:gridCol w="4075967">
                  <a:extLst>
                    <a:ext uri="{9D8B030D-6E8A-4147-A177-3AD203B41FA5}">
                      <a16:colId xmlns:a16="http://schemas.microsoft.com/office/drawing/2014/main" val="1001633918"/>
                    </a:ext>
                  </a:extLst>
                </a:gridCol>
              </a:tblGrid>
              <a:tr h="516043">
                <a:tc>
                  <a:txBody>
                    <a:bodyPr/>
                    <a:lstStyle/>
                    <a:p>
                      <a:pPr algn="r">
                        <a:lnSpc>
                          <a:spcPct val="107000"/>
                        </a:lnSpc>
                        <a:spcAft>
                          <a:spcPts val="800"/>
                        </a:spcAft>
                        <a:buNone/>
                      </a:pPr>
                      <a:r>
                        <a:rPr lang="en-US" sz="17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Number of lates: </a:t>
                      </a:r>
                      <a:endParaRPr lang="en-GB" sz="17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208912" marR="313368" marT="104456" marB="10445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lnSpc>
                          <a:spcPct val="107000"/>
                        </a:lnSpc>
                        <a:spcAft>
                          <a:spcPts val="800"/>
                        </a:spcAft>
                        <a:buNone/>
                      </a:pPr>
                      <a:r>
                        <a:rPr lang="en-US" sz="17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Sanction (by whom): </a:t>
                      </a:r>
                      <a:endParaRPr lang="en-GB" sz="17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208912" marR="78342" marT="104456" marB="104456">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4286970564"/>
                  </a:ext>
                </a:extLst>
              </a:tr>
              <a:tr h="1470366">
                <a:tc>
                  <a:txBody>
                    <a:bodyPr/>
                    <a:lstStyle/>
                    <a:p>
                      <a:pPr algn="r">
                        <a:lnSpc>
                          <a:spcPct val="107000"/>
                        </a:lnSpc>
                        <a:spcAft>
                          <a:spcPts val="800"/>
                        </a:spcAft>
                        <a:buNone/>
                      </a:pPr>
                      <a:r>
                        <a:rPr lang="en-US" sz="17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Students who have 3 recorded late marks </a:t>
                      </a:r>
                      <a:endParaRPr lang="en-GB" sz="17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en-US" sz="17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(non-major transport failure related)</a:t>
                      </a:r>
                      <a:endParaRPr lang="en-GB" sz="17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208912" marR="313368" marT="104456" marB="104456">
                    <a:lnL w="12700" cmpd="sng">
                      <a:noFill/>
                      <a:prstDash val="solid"/>
                    </a:lnL>
                    <a:lnR w="9525" cap="flat" cmpd="sng" algn="ctr">
                      <a:solidFill>
                        <a:srgbClr val="D8DCDC"/>
                      </a:solidFill>
                      <a:prstDash val="solid"/>
                    </a:lnR>
                    <a:lnT w="9525" cap="flat" cmpd="sng" algn="ctr">
                      <a:solidFill>
                        <a:srgbClr val="D8DCDC"/>
                      </a:solidFill>
                      <a:prstDash val="solid"/>
                    </a:lnT>
                    <a:lnB w="12700" cmpd="sng">
                      <a:noFill/>
                      <a:prstDash val="solid"/>
                    </a:lnB>
                    <a:noFill/>
                  </a:tcPr>
                </a:tc>
                <a:tc>
                  <a:txBody>
                    <a:bodyPr/>
                    <a:lstStyle/>
                    <a:p>
                      <a:pPr algn="just">
                        <a:lnSpc>
                          <a:spcPct val="107000"/>
                        </a:lnSpc>
                        <a:spcAft>
                          <a:spcPts val="800"/>
                        </a:spcAft>
                        <a:buNone/>
                      </a:pPr>
                      <a:r>
                        <a:rPr lang="en-US" sz="17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Breaktime detention (Form Tutor)</a:t>
                      </a:r>
                      <a:endParaRPr lang="en-GB" sz="170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208912" marR="78342" marT="104456" marB="10445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850631757"/>
                  </a:ext>
                </a:extLst>
              </a:tr>
              <a:tr h="1470366">
                <a:tc>
                  <a:txBody>
                    <a:bodyPr/>
                    <a:lstStyle/>
                    <a:p>
                      <a:pPr algn="r">
                        <a:lnSpc>
                          <a:spcPct val="107000"/>
                        </a:lnSpc>
                        <a:spcAft>
                          <a:spcPts val="800"/>
                        </a:spcAft>
                        <a:buNone/>
                      </a:pPr>
                      <a:r>
                        <a:rPr lang="en-US" sz="17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Students who have 4-10 recorded late marks </a:t>
                      </a:r>
                      <a:endParaRPr lang="en-GB" sz="17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en-US" sz="17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(non-major transport failure related)</a:t>
                      </a:r>
                      <a:endParaRPr lang="en-GB" sz="17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208912" marR="313368" marT="104456" marB="10445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lnSpc>
                          <a:spcPct val="107000"/>
                        </a:lnSpc>
                        <a:spcAft>
                          <a:spcPts val="800"/>
                        </a:spcAft>
                        <a:buNone/>
                      </a:pPr>
                      <a:r>
                        <a:rPr lang="en-US" sz="17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Lunchtime detention per late mark (Year Leader)</a:t>
                      </a:r>
                      <a:endParaRPr lang="en-GB" sz="170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208912" marR="78342" marT="104456" marB="104456">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4125537238"/>
                  </a:ext>
                </a:extLst>
              </a:tr>
              <a:tr h="1470366">
                <a:tc>
                  <a:txBody>
                    <a:bodyPr/>
                    <a:lstStyle/>
                    <a:p>
                      <a:pPr algn="r">
                        <a:lnSpc>
                          <a:spcPct val="107000"/>
                        </a:lnSpc>
                        <a:spcAft>
                          <a:spcPts val="800"/>
                        </a:spcAft>
                        <a:buNone/>
                      </a:pPr>
                      <a:r>
                        <a:rPr lang="en-US" sz="17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Students who have 11 or more late marks </a:t>
                      </a:r>
                      <a:endParaRPr lang="en-GB" sz="17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en-US" sz="17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(non-major transport failure related)</a:t>
                      </a:r>
                      <a:endParaRPr lang="en-GB" sz="17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208912" marR="313368" marT="104456" marB="10445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lnSpc>
                          <a:spcPct val="107000"/>
                        </a:lnSpc>
                        <a:spcAft>
                          <a:spcPts val="800"/>
                        </a:spcAft>
                        <a:buNone/>
                      </a:pPr>
                      <a:r>
                        <a:rPr lang="en-US" sz="17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Afterschool detention per late mark and a formal Meeting with parents (Year Leader).  Students may be placed on a punctuality contract. </a:t>
                      </a:r>
                      <a:endParaRPr lang="en-GB" sz="170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208912" marR="78342" marT="104456" marB="10445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261042643"/>
                  </a:ext>
                </a:extLst>
              </a:tr>
            </a:tbl>
          </a:graphicData>
        </a:graphic>
      </p:graphicFrame>
      <p:sp>
        <p:nvSpPr>
          <p:cNvPr id="3" name="Freeform 2">
            <a:extLst>
              <a:ext uri="{FF2B5EF4-FFF2-40B4-BE49-F238E27FC236}">
                <a16:creationId xmlns:a16="http://schemas.microsoft.com/office/drawing/2014/main" id="{59ECBF97-A7FC-A4E3-4CF3-118CD77C342A}"/>
              </a:ext>
            </a:extLst>
          </p:cNvPr>
          <p:cNvSpPr/>
          <p:nvPr/>
        </p:nvSpPr>
        <p:spPr>
          <a:xfrm>
            <a:off x="0" y="7242493"/>
            <a:ext cx="6990646" cy="987107"/>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8359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12880" y="1947925"/>
            <a:ext cx="9196705" cy="4267074"/>
          </a:xfrm>
          <a:prstGeom prst="rect">
            <a:avLst/>
          </a:prstGeom>
        </p:spPr>
        <p:txBody>
          <a:bodyPr lIns="0" tIns="0" rIns="0" bIns="0" rtlCol="0" anchor="t">
            <a:spAutoFit/>
          </a:bodyPr>
          <a:lstStyle/>
          <a:p>
            <a:pPr marL="0" marR="0" lvl="0" indent="0" algn="l" defTabSz="914400" rtl="0" eaLnBrk="1" fontAlgn="auto" latinLnBrk="0" hangingPunct="1">
              <a:lnSpc>
                <a:spcPts val="3795"/>
              </a:lnSpc>
              <a:spcBef>
                <a:spcPts val="0"/>
              </a:spcBef>
              <a:spcAft>
                <a:spcPts val="0"/>
              </a:spcAft>
              <a:buClrTx/>
              <a:buSzTx/>
              <a:buFontTx/>
              <a:buNone/>
              <a:tabLst/>
              <a:defRPr/>
            </a:pPr>
            <a:r>
              <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rPr>
              <a:t>If students are not well enough to attend school – priority should be for them to rest and return to full health. </a:t>
            </a:r>
          </a:p>
          <a:p>
            <a:pPr marL="0" marR="0" lvl="0" indent="0" algn="l" defTabSz="914400" rtl="0" eaLnBrk="1" fontAlgn="auto" latinLnBrk="0" hangingPunct="1">
              <a:lnSpc>
                <a:spcPts val="3795"/>
              </a:lnSpc>
              <a:spcBef>
                <a:spcPts val="0"/>
              </a:spcBef>
              <a:spcAft>
                <a:spcPts val="0"/>
              </a:spcAft>
              <a:buClrTx/>
              <a:buSzTx/>
              <a:buFontTx/>
              <a:buNone/>
              <a:tabLst/>
              <a:defRPr/>
            </a:pPr>
            <a:endPar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endParaRPr>
          </a:p>
          <a:p>
            <a:pPr marL="0" marR="0" lvl="0" indent="0" algn="l" defTabSz="914400" rtl="0" eaLnBrk="1" fontAlgn="auto" latinLnBrk="0" hangingPunct="1">
              <a:lnSpc>
                <a:spcPts val="3795"/>
              </a:lnSpc>
              <a:spcBef>
                <a:spcPts val="0"/>
              </a:spcBef>
              <a:spcAft>
                <a:spcPts val="0"/>
              </a:spcAft>
              <a:buClrTx/>
              <a:buSzTx/>
              <a:buFontTx/>
              <a:buNone/>
              <a:tabLst/>
              <a:defRPr/>
            </a:pPr>
            <a:r>
              <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rPr>
              <a:t>Work missed should be completed on return to school and will not be set during illness. </a:t>
            </a:r>
          </a:p>
          <a:p>
            <a:pPr marL="0" marR="0" lvl="0" indent="0" algn="l" defTabSz="914400" rtl="0" eaLnBrk="1" fontAlgn="auto" latinLnBrk="0" hangingPunct="1">
              <a:lnSpc>
                <a:spcPts val="3795"/>
              </a:lnSpc>
              <a:spcBef>
                <a:spcPts val="0"/>
              </a:spcBef>
              <a:spcAft>
                <a:spcPts val="0"/>
              </a:spcAft>
              <a:buClrTx/>
              <a:buSzTx/>
              <a:buFontTx/>
              <a:buNone/>
              <a:tabLst/>
              <a:defRPr/>
            </a:pPr>
            <a:endPar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endParaRPr>
          </a:p>
          <a:p>
            <a:pPr marL="0" marR="0" lvl="0" indent="0" algn="l" defTabSz="914400" rtl="0" eaLnBrk="1" fontAlgn="auto" latinLnBrk="0" hangingPunct="1">
              <a:lnSpc>
                <a:spcPts val="3795"/>
              </a:lnSpc>
              <a:spcBef>
                <a:spcPts val="0"/>
              </a:spcBef>
              <a:spcAft>
                <a:spcPts val="0"/>
              </a:spcAft>
              <a:buClrTx/>
              <a:buSzTx/>
              <a:buFontTx/>
              <a:buNone/>
              <a:tabLst/>
              <a:defRPr/>
            </a:pPr>
            <a:r>
              <a:rPr kumimoji="0" lang="en-US" sz="2599" b="0" i="0" u="none" strike="noStrike" kern="1200" cap="none" spc="0" normalizeH="0" baseline="0" noProof="0">
                <a:ln>
                  <a:noFill/>
                </a:ln>
                <a:solidFill>
                  <a:srgbClr val="004AAD"/>
                </a:solidFill>
                <a:effectLst/>
                <a:uLnTx/>
                <a:uFillTx/>
                <a:latin typeface="Canva Sans"/>
                <a:ea typeface="Canva Sans"/>
                <a:cs typeface="Canva Sans"/>
                <a:sym typeface="Canva Sans"/>
              </a:rPr>
              <a:t>On return to school students can make their teachers aware in lesson or via email. All lessons and resources are available to students on request from their teachers.</a:t>
            </a:r>
          </a:p>
        </p:txBody>
      </p:sp>
      <p:sp>
        <p:nvSpPr>
          <p:cNvPr id="3" name="Freeform 3"/>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393990" y="2208142"/>
            <a:ext cx="497930" cy="439084"/>
          </a:xfrm>
          <a:custGeom>
            <a:avLst/>
            <a:gdLst/>
            <a:ahLst/>
            <a:cxnLst/>
            <a:rect l="l" t="t" r="r" b="b"/>
            <a:pathLst>
              <a:path w="497930" h="439084">
                <a:moveTo>
                  <a:pt x="0" y="0"/>
                </a:moveTo>
                <a:lnTo>
                  <a:pt x="497930" y="0"/>
                </a:lnTo>
                <a:lnTo>
                  <a:pt x="497930" y="439084"/>
                </a:lnTo>
                <a:lnTo>
                  <a:pt x="0" y="4390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462950" y="3506520"/>
            <a:ext cx="428970" cy="608280"/>
          </a:xfrm>
          <a:custGeom>
            <a:avLst/>
            <a:gdLst/>
            <a:ahLst/>
            <a:cxnLst/>
            <a:rect l="l" t="t" r="r" b="b"/>
            <a:pathLst>
              <a:path w="428970" h="608280">
                <a:moveTo>
                  <a:pt x="0" y="0"/>
                </a:moveTo>
                <a:lnTo>
                  <a:pt x="428970" y="0"/>
                </a:lnTo>
                <a:lnTo>
                  <a:pt x="428970" y="608280"/>
                </a:lnTo>
                <a:lnTo>
                  <a:pt x="0" y="6082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304326" y="5132220"/>
            <a:ext cx="677257" cy="677257"/>
          </a:xfrm>
          <a:custGeom>
            <a:avLst/>
            <a:gdLst/>
            <a:ahLst/>
            <a:cxnLst/>
            <a:rect l="l" t="t" r="r" b="b"/>
            <a:pathLst>
              <a:path w="677257" h="677257">
                <a:moveTo>
                  <a:pt x="0" y="0"/>
                </a:moveTo>
                <a:lnTo>
                  <a:pt x="677258" y="0"/>
                </a:lnTo>
                <a:lnTo>
                  <a:pt x="677258" y="677257"/>
                </a:lnTo>
                <a:lnTo>
                  <a:pt x="0" y="6772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767733" y="560708"/>
            <a:ext cx="9437334" cy="638380"/>
          </a:xfrm>
          <a:prstGeom prst="rect">
            <a:avLst/>
          </a:prstGeom>
        </p:spPr>
        <p:txBody>
          <a:bodyPr wrap="square" lIns="0" tIns="0" rIns="0" bIns="0" rtlCol="0" anchor="t">
            <a:spAutoFit/>
          </a:bodyPr>
          <a:lstStyle/>
          <a:p>
            <a:pPr marL="0" marR="0" lvl="0" indent="0" algn="ctr" defTabSz="914400" rtl="0" eaLnBrk="1" fontAlgn="auto" latinLnBrk="0" hangingPunct="1">
              <a:lnSpc>
                <a:spcPts val="5319"/>
              </a:lnSpc>
              <a:spcBef>
                <a:spcPct val="0"/>
              </a:spcBef>
              <a:spcAft>
                <a:spcPts val="0"/>
              </a:spcAft>
              <a:buClrTx/>
              <a:buSzTx/>
              <a:buFontTx/>
              <a:buNone/>
              <a:tabLst/>
              <a:defRPr/>
            </a:pPr>
            <a:r>
              <a:rPr kumimoji="0" lang="en-US" sz="3799" b="1" i="0" u="none" strike="noStrike" kern="1200" cap="none" spc="0" normalizeH="0" baseline="0" noProof="0">
                <a:ln>
                  <a:noFill/>
                </a:ln>
                <a:solidFill>
                  <a:srgbClr val="004AAD"/>
                </a:solidFill>
                <a:effectLst/>
                <a:uLnTx/>
                <a:uFillTx/>
                <a:latin typeface="Telegraf Bold"/>
                <a:ea typeface="Telegraf Bold"/>
                <a:cs typeface="Telegraf Bold"/>
                <a:sym typeface="Telegraf Bold"/>
              </a:rPr>
              <a:t>Catching up on missed schoolwork</a:t>
            </a:r>
          </a:p>
        </p:txBody>
      </p:sp>
      <p:cxnSp>
        <p:nvCxnSpPr>
          <p:cNvPr id="8" name="Straight Connector 7">
            <a:extLst>
              <a:ext uri="{FF2B5EF4-FFF2-40B4-BE49-F238E27FC236}">
                <a16:creationId xmlns:a16="http://schemas.microsoft.com/office/drawing/2014/main" id="{3176E802-6240-C418-F941-1292C0049A67}"/>
              </a:ext>
            </a:extLst>
          </p:cNvPr>
          <p:cNvCxnSpPr/>
          <p:nvPr/>
        </p:nvCxnSpPr>
        <p:spPr>
          <a:xfrm>
            <a:off x="0" y="15240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3088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6" name="Content Placeholder 1">
            <a:extLst>
              <a:ext uri="{FF2B5EF4-FFF2-40B4-BE49-F238E27FC236}">
                <a16:creationId xmlns:a16="http://schemas.microsoft.com/office/drawing/2014/main" id="{0D32E25E-5985-7C2F-B7DB-A48A22148490}"/>
              </a:ext>
            </a:extLst>
          </p:cNvPr>
          <p:cNvGraphicFramePr>
            <a:graphicFrameLocks noGrp="1"/>
          </p:cNvGraphicFramePr>
          <p:nvPr>
            <p:ph idx="1"/>
          </p:nvPr>
        </p:nvGraphicFramePr>
        <p:xfrm>
          <a:off x="886152" y="1833592"/>
          <a:ext cx="9875520" cy="58240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211128" y="208240"/>
            <a:ext cx="9875520" cy="1371600"/>
          </a:xfrm>
        </p:spPr>
        <p:txBody>
          <a:bodyPr>
            <a:normAutofit fontScale="90000"/>
          </a:bodyPr>
          <a:lstStyle/>
          <a:p>
            <a:pPr algn="ctr">
              <a:defRPr/>
            </a:pPr>
            <a:r>
              <a:rPr lang="en-GB" sz="7200">
                <a:solidFill>
                  <a:srgbClr val="0070C0"/>
                </a:solidFill>
                <a:latin typeface="Arial" panose="020B0604020202020204" pitchFamily="34" charset="0"/>
                <a:cs typeface="Arial" panose="020B0604020202020204" pitchFamily="34" charset="0"/>
              </a:rPr>
              <a:t>Communicating Achievements</a:t>
            </a:r>
          </a:p>
        </p:txBody>
      </p:sp>
      <p:sp>
        <p:nvSpPr>
          <p:cNvPr id="2" name="Freeform 3">
            <a:extLst>
              <a:ext uri="{FF2B5EF4-FFF2-40B4-BE49-F238E27FC236}">
                <a16:creationId xmlns:a16="http://schemas.microsoft.com/office/drawing/2014/main" id="{3E074B92-BE95-9F5D-20C8-570BF8CE4DAC}"/>
              </a:ext>
            </a:extLst>
          </p:cNvPr>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177227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A88571A-1AC6-BE39-E7FC-733553F04B80}"/>
              </a:ext>
            </a:extLst>
          </p:cNvPr>
          <p:cNvGraphicFramePr>
            <a:graphicFrameLocks noGrp="1"/>
          </p:cNvGraphicFramePr>
          <p:nvPr>
            <p:ph idx="1"/>
          </p:nvPr>
        </p:nvGraphicFramePr>
        <p:xfrm>
          <a:off x="2748687" y="1015366"/>
          <a:ext cx="5475427" cy="4622241"/>
        </p:xfrm>
        <a:graphic>
          <a:graphicData uri="http://schemas.openxmlformats.org/drawingml/2006/table">
            <a:tbl>
              <a:tblPr firstRow="1" firstCol="1" bandRow="1">
                <a:tableStyleId>{5C22544A-7EE6-4342-B048-85BDC9FD1C3A}</a:tableStyleId>
              </a:tblPr>
              <a:tblGrid>
                <a:gridCol w="5475427">
                  <a:extLst>
                    <a:ext uri="{9D8B030D-6E8A-4147-A177-3AD203B41FA5}">
                      <a16:colId xmlns:a16="http://schemas.microsoft.com/office/drawing/2014/main" val="138900101"/>
                    </a:ext>
                  </a:extLst>
                </a:gridCol>
              </a:tblGrid>
              <a:tr h="422729">
                <a:tc>
                  <a:txBody>
                    <a:bodyPr/>
                    <a:lstStyle/>
                    <a:p>
                      <a:pPr hangingPunct="0"/>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txBody>
                  <a:tcPr marL="82296" marR="82296" marT="0" marB="0"/>
                </a:tc>
                <a:extLst>
                  <a:ext uri="{0D108BD9-81ED-4DB2-BD59-A6C34878D82A}">
                    <a16:rowId xmlns:a16="http://schemas.microsoft.com/office/drawing/2014/main" val="2809545748"/>
                  </a:ext>
                </a:extLst>
              </a:tr>
              <a:tr h="422729">
                <a:tc>
                  <a:txBody>
                    <a:bodyPr/>
                    <a:lstStyle/>
                    <a:p>
                      <a:pPr hangingPunct="0">
                        <a:lnSpc>
                          <a:spcPct val="107000"/>
                        </a:lnSpc>
                        <a:spcAft>
                          <a:spcPts val="800"/>
                        </a:spcAft>
                      </a:pPr>
                      <a:r>
                        <a:rPr lang="en-GB" sz="2400" u="sng">
                          <a:solidFill>
                            <a:srgbClr val="FF0000"/>
                          </a:solidFill>
                          <a:effectLst/>
                          <a:latin typeface="Arial" panose="020B0604020202020204" pitchFamily="34" charset="0"/>
                          <a:cs typeface="Arial" panose="020B0604020202020204" pitchFamily="34" charset="0"/>
                        </a:rPr>
                        <a:t>A</a:t>
                      </a:r>
                      <a:r>
                        <a:rPr lang="en-GB" sz="2400">
                          <a:effectLst/>
                          <a:latin typeface="Arial" panose="020B0604020202020204" pitchFamily="34" charset="0"/>
                          <a:cs typeface="Arial" panose="020B0604020202020204" pitchFamily="34" charset="0"/>
                        </a:rPr>
                        <a:t>cademic.</a:t>
                      </a:r>
                      <a:endParaRPr lang="en-GB" sz="24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2366722076"/>
                  </a:ext>
                </a:extLst>
              </a:tr>
              <a:tr h="754304">
                <a:tc>
                  <a:txBody>
                    <a:bodyPr/>
                    <a:lstStyle/>
                    <a:p>
                      <a:pPr hangingPunct="0">
                        <a:lnSpc>
                          <a:spcPct val="107000"/>
                        </a:lnSpc>
                        <a:spcAft>
                          <a:spcPts val="800"/>
                        </a:spcAft>
                      </a:pPr>
                      <a:r>
                        <a:rPr lang="en-GB" sz="2400" u="sng">
                          <a:solidFill>
                            <a:srgbClr val="FF0000"/>
                          </a:solidFill>
                          <a:effectLst/>
                          <a:latin typeface="Arial" panose="020B0604020202020204" pitchFamily="34" charset="0"/>
                          <a:cs typeface="Arial" panose="020B0604020202020204" pitchFamily="34" charset="0"/>
                        </a:rPr>
                        <a:t>W</a:t>
                      </a:r>
                      <a:r>
                        <a:rPr lang="en-GB" sz="2400">
                          <a:effectLst/>
                          <a:latin typeface="Arial" panose="020B0604020202020204" pitchFamily="34" charset="0"/>
                          <a:cs typeface="Arial" panose="020B0604020202020204" pitchFamily="34" charset="0"/>
                        </a:rPr>
                        <a:t>ider school and extra-curricular activities.</a:t>
                      </a:r>
                      <a:endParaRPr lang="en-GB" sz="24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1767538387"/>
                  </a:ext>
                </a:extLst>
              </a:tr>
              <a:tr h="422729">
                <a:tc>
                  <a:txBody>
                    <a:bodyPr/>
                    <a:lstStyle/>
                    <a:p>
                      <a:pPr hangingPunct="0">
                        <a:lnSpc>
                          <a:spcPct val="107000"/>
                        </a:lnSpc>
                        <a:spcAft>
                          <a:spcPts val="800"/>
                        </a:spcAft>
                      </a:pPr>
                      <a:r>
                        <a:rPr lang="en-GB" sz="2400" u="sng">
                          <a:solidFill>
                            <a:srgbClr val="FF0000"/>
                          </a:solidFill>
                          <a:effectLst/>
                          <a:latin typeface="Arial" panose="020B0604020202020204" pitchFamily="34" charset="0"/>
                          <a:cs typeface="Arial" panose="020B0604020202020204" pitchFamily="34" charset="0"/>
                        </a:rPr>
                        <a:t>A</a:t>
                      </a:r>
                      <a:r>
                        <a:rPr lang="en-GB" sz="2400">
                          <a:effectLst/>
                          <a:latin typeface="Arial" panose="020B0604020202020204" pitchFamily="34" charset="0"/>
                          <a:cs typeface="Arial" panose="020B0604020202020204" pitchFamily="34" charset="0"/>
                        </a:rPr>
                        <a:t>ttendance of school clubs.</a:t>
                      </a:r>
                      <a:endParaRPr lang="en-GB" sz="24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2638043513"/>
                  </a:ext>
                </a:extLst>
              </a:tr>
              <a:tr h="405190">
                <a:tc>
                  <a:txBody>
                    <a:bodyPr/>
                    <a:lstStyle/>
                    <a:p>
                      <a:pPr hangingPunct="0">
                        <a:lnSpc>
                          <a:spcPct val="107000"/>
                        </a:lnSpc>
                        <a:spcAft>
                          <a:spcPts val="800"/>
                        </a:spcAft>
                      </a:pPr>
                      <a:r>
                        <a:rPr lang="en-GB" sz="2400" u="sng">
                          <a:solidFill>
                            <a:srgbClr val="FF0000"/>
                          </a:solidFill>
                          <a:effectLst/>
                          <a:latin typeface="Arial" panose="020B0604020202020204" pitchFamily="34" charset="0"/>
                          <a:cs typeface="Arial" panose="020B0604020202020204" pitchFamily="34" charset="0"/>
                        </a:rPr>
                        <a:t>R</a:t>
                      </a:r>
                      <a:r>
                        <a:rPr lang="en-GB" sz="2400">
                          <a:effectLst/>
                          <a:latin typeface="Arial" panose="020B0604020202020204" pitchFamily="34" charset="0"/>
                          <a:cs typeface="Arial" panose="020B0604020202020204" pitchFamily="34" charset="0"/>
                        </a:rPr>
                        <a:t>ole model – Doing the right thing.</a:t>
                      </a:r>
                      <a:endParaRPr lang="en-GB" sz="24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3116339288"/>
                  </a:ext>
                </a:extLst>
              </a:tr>
              <a:tr h="1097280">
                <a:tc>
                  <a:txBody>
                    <a:bodyPr/>
                    <a:lstStyle/>
                    <a:p>
                      <a:pPr hangingPunct="0"/>
                      <a:r>
                        <a:rPr lang="en-GB" sz="2400" u="sng">
                          <a:solidFill>
                            <a:srgbClr val="FF0000"/>
                          </a:solidFill>
                          <a:effectLst/>
                          <a:latin typeface="Arial" panose="020B0604020202020204" pitchFamily="34" charset="0"/>
                          <a:cs typeface="Arial" panose="020B0604020202020204" pitchFamily="34" charset="0"/>
                        </a:rPr>
                        <a:t>D</a:t>
                      </a:r>
                      <a:r>
                        <a:rPr lang="en-GB" sz="2400">
                          <a:effectLst/>
                          <a:latin typeface="Arial" panose="020B0604020202020204" pitchFamily="34" charset="0"/>
                          <a:cs typeface="Arial" panose="020B0604020202020204" pitchFamily="34" charset="0"/>
                        </a:rPr>
                        <a:t>etermination - Showing resilience and effort.</a:t>
                      </a:r>
                    </a:p>
                    <a:p>
                      <a:pPr hangingPunct="0"/>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1980354473"/>
                  </a:ext>
                </a:extLst>
              </a:tr>
              <a:tr h="1097280">
                <a:tc>
                  <a:txBody>
                    <a:bodyPr/>
                    <a:lstStyle/>
                    <a:p>
                      <a:pPr hangingPunct="0"/>
                      <a:r>
                        <a:rPr lang="en-GB" sz="2400" u="sng">
                          <a:solidFill>
                            <a:srgbClr val="FF0000"/>
                          </a:solidFill>
                          <a:effectLst/>
                          <a:latin typeface="Arial" panose="020B0604020202020204" pitchFamily="34" charset="0"/>
                          <a:cs typeface="Arial" panose="020B0604020202020204" pitchFamily="34" charset="0"/>
                        </a:rPr>
                        <a:t>S</a:t>
                      </a:r>
                      <a:r>
                        <a:rPr lang="en-GB" sz="2400">
                          <a:effectLst/>
                          <a:latin typeface="Arial" panose="020B0604020202020204" pitchFamily="34" charset="0"/>
                          <a:cs typeface="Arial" panose="020B0604020202020204" pitchFamily="34" charset="0"/>
                        </a:rPr>
                        <a:t>ocial – Helping others in the community.</a:t>
                      </a:r>
                    </a:p>
                    <a:p>
                      <a:pPr hangingPunct="0"/>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2609807222"/>
                  </a:ext>
                </a:extLst>
              </a:tr>
            </a:tbl>
          </a:graphicData>
        </a:graphic>
      </p:graphicFrame>
      <p:sp>
        <p:nvSpPr>
          <p:cNvPr id="3" name="Title 2">
            <a:extLst>
              <a:ext uri="{FF2B5EF4-FFF2-40B4-BE49-F238E27FC236}">
                <a16:creationId xmlns:a16="http://schemas.microsoft.com/office/drawing/2014/main" id="{2CCBD2E9-6CE2-E059-4935-C0309D1512CD}"/>
              </a:ext>
            </a:extLst>
          </p:cNvPr>
          <p:cNvSpPr>
            <a:spLocks noGrp="1"/>
          </p:cNvSpPr>
          <p:nvPr>
            <p:ph type="title"/>
          </p:nvPr>
        </p:nvSpPr>
        <p:spPr/>
        <p:txBody>
          <a:bodyPr>
            <a:normAutofit fontScale="90000"/>
          </a:bodyPr>
          <a:lstStyle/>
          <a:p>
            <a:pPr algn="ctr"/>
            <a:r>
              <a:rPr lang="en-GB" sz="2880" b="1" u="sng">
                <a:latin typeface="Arial" panose="020B0604020202020204" pitchFamily="34" charset="0"/>
                <a:ea typeface="Times New Roman" panose="02020603050405020304" pitchFamily="18" charset="0"/>
                <a:cs typeface="Arial" panose="020B0604020202020204" pitchFamily="34" charset="0"/>
              </a:rPr>
              <a:t>CCHSG AWARDS merit system</a:t>
            </a:r>
            <a:br>
              <a:rPr lang="en-GB" sz="2160">
                <a:latin typeface="Arial" panose="020B0604020202020204" pitchFamily="34" charset="0"/>
                <a:ea typeface="Times New Roman" panose="02020603050405020304" pitchFamily="18" charset="0"/>
                <a:cs typeface="Times New Roman" panose="02020603050405020304" pitchFamily="18" charset="0"/>
              </a:rPr>
            </a:br>
            <a:endParaRPr lang="en-GB"/>
          </a:p>
        </p:txBody>
      </p:sp>
      <p:graphicFrame>
        <p:nvGraphicFramePr>
          <p:cNvPr id="2" name="Table 1">
            <a:extLst>
              <a:ext uri="{FF2B5EF4-FFF2-40B4-BE49-F238E27FC236}">
                <a16:creationId xmlns:a16="http://schemas.microsoft.com/office/drawing/2014/main" id="{376E545B-55C0-CE18-E795-C925FC5D9644}"/>
              </a:ext>
            </a:extLst>
          </p:cNvPr>
          <p:cNvGraphicFramePr>
            <a:graphicFrameLocks noGrp="1"/>
          </p:cNvGraphicFramePr>
          <p:nvPr/>
        </p:nvGraphicFramePr>
        <p:xfrm>
          <a:off x="1481328" y="5793612"/>
          <a:ext cx="7768742" cy="1519046"/>
        </p:xfrm>
        <a:graphic>
          <a:graphicData uri="http://schemas.openxmlformats.org/drawingml/2006/table">
            <a:tbl>
              <a:tblPr firstRow="1" firstCol="1" bandRow="1">
                <a:tableStyleId>{5C22544A-7EE6-4342-B048-85BDC9FD1C3A}</a:tableStyleId>
              </a:tblPr>
              <a:tblGrid>
                <a:gridCol w="3884371">
                  <a:extLst>
                    <a:ext uri="{9D8B030D-6E8A-4147-A177-3AD203B41FA5}">
                      <a16:colId xmlns:a16="http://schemas.microsoft.com/office/drawing/2014/main" val="1784258582"/>
                    </a:ext>
                  </a:extLst>
                </a:gridCol>
                <a:gridCol w="3884371">
                  <a:extLst>
                    <a:ext uri="{9D8B030D-6E8A-4147-A177-3AD203B41FA5}">
                      <a16:colId xmlns:a16="http://schemas.microsoft.com/office/drawing/2014/main" val="2899768232"/>
                    </a:ext>
                  </a:extLst>
                </a:gridCol>
              </a:tblGrid>
              <a:tr h="283813">
                <a:tc>
                  <a:txBody>
                    <a:bodyPr/>
                    <a:lstStyle/>
                    <a:p>
                      <a:pPr algn="ctr" hangingPunct="0"/>
                      <a:r>
                        <a:rPr lang="en-GB" sz="1400">
                          <a:effectLst/>
                          <a:latin typeface="Arial" panose="020B0604020202020204" pitchFamily="34" charset="0"/>
                          <a:cs typeface="Arial" panose="020B0604020202020204" pitchFamily="34" charset="0"/>
                        </a:rPr>
                        <a:t>AWARDS total</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tc>
                  <a:txBody>
                    <a:bodyPr/>
                    <a:lstStyle/>
                    <a:p>
                      <a:pPr algn="ctr" hangingPunct="0"/>
                      <a:r>
                        <a:rPr lang="en-GB" sz="1400">
                          <a:effectLst/>
                          <a:latin typeface="Arial" panose="020B0604020202020204" pitchFamily="34" charset="0"/>
                          <a:cs typeface="Arial" panose="020B0604020202020204" pitchFamily="34" charset="0"/>
                        </a:rPr>
                        <a:t>To be awarded:</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2606338537"/>
                  </a:ext>
                </a:extLst>
              </a:tr>
              <a:tr h="283813">
                <a:tc>
                  <a:txBody>
                    <a:bodyPr/>
                    <a:lstStyle/>
                    <a:p>
                      <a:pPr algn="ctr" hangingPunct="0"/>
                      <a:r>
                        <a:rPr lang="en-GB" sz="1400">
                          <a:effectLst/>
                          <a:latin typeface="Arial" panose="020B0604020202020204" pitchFamily="34" charset="0"/>
                          <a:cs typeface="Arial" panose="020B0604020202020204" pitchFamily="34" charset="0"/>
                        </a:rPr>
                        <a:t>50</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tc>
                  <a:txBody>
                    <a:bodyPr/>
                    <a:lstStyle/>
                    <a:p>
                      <a:pPr algn="ctr" hangingPunct="0"/>
                      <a:r>
                        <a:rPr lang="en-GB" sz="1400">
                          <a:effectLst/>
                          <a:latin typeface="Arial" panose="020B0604020202020204" pitchFamily="34" charset="0"/>
                          <a:cs typeface="Arial" panose="020B0604020202020204" pitchFamily="34" charset="0"/>
                        </a:rPr>
                        <a:t>Bronze award</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3499428585"/>
                  </a:ext>
                </a:extLst>
              </a:tr>
              <a:tr h="283813">
                <a:tc>
                  <a:txBody>
                    <a:bodyPr/>
                    <a:lstStyle/>
                    <a:p>
                      <a:pPr algn="ctr" hangingPunct="0"/>
                      <a:r>
                        <a:rPr lang="en-GB" sz="1400">
                          <a:effectLst/>
                          <a:latin typeface="Arial" panose="020B0604020202020204" pitchFamily="34" charset="0"/>
                          <a:cs typeface="Arial" panose="020B0604020202020204" pitchFamily="34" charset="0"/>
                        </a:rPr>
                        <a:t>100</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tc>
                  <a:txBody>
                    <a:bodyPr/>
                    <a:lstStyle/>
                    <a:p>
                      <a:pPr algn="ctr" hangingPunct="0"/>
                      <a:r>
                        <a:rPr lang="en-GB" sz="1400">
                          <a:effectLst/>
                          <a:latin typeface="Arial" panose="020B0604020202020204" pitchFamily="34" charset="0"/>
                          <a:cs typeface="Arial" panose="020B0604020202020204" pitchFamily="34" charset="0"/>
                        </a:rPr>
                        <a:t>Silver award</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2531636959"/>
                  </a:ext>
                </a:extLst>
              </a:tr>
              <a:tr h="283813">
                <a:tc>
                  <a:txBody>
                    <a:bodyPr/>
                    <a:lstStyle/>
                    <a:p>
                      <a:pPr algn="ctr" hangingPunct="0"/>
                      <a:r>
                        <a:rPr lang="en-GB" sz="1400">
                          <a:effectLst/>
                          <a:latin typeface="Arial" panose="020B0604020202020204" pitchFamily="34" charset="0"/>
                          <a:cs typeface="Arial" panose="020B0604020202020204" pitchFamily="34" charset="0"/>
                        </a:rPr>
                        <a:t>150</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tc>
                  <a:txBody>
                    <a:bodyPr/>
                    <a:lstStyle/>
                    <a:p>
                      <a:pPr algn="ctr" hangingPunct="0"/>
                      <a:r>
                        <a:rPr lang="en-GB" sz="1400">
                          <a:effectLst/>
                          <a:latin typeface="Arial" panose="020B0604020202020204" pitchFamily="34" charset="0"/>
                          <a:cs typeface="Arial" panose="020B0604020202020204" pitchFamily="34" charset="0"/>
                        </a:rPr>
                        <a:t>Gold award</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1256785784"/>
                  </a:ext>
                </a:extLst>
              </a:tr>
              <a:tr h="383794">
                <a:tc>
                  <a:txBody>
                    <a:bodyPr/>
                    <a:lstStyle/>
                    <a:p>
                      <a:pPr algn="ctr" hangingPunct="0"/>
                      <a:r>
                        <a:rPr lang="en-GB" sz="1400">
                          <a:effectLst/>
                          <a:latin typeface="Arial" panose="020B0604020202020204" pitchFamily="34" charset="0"/>
                          <a:cs typeface="Arial" panose="020B0604020202020204" pitchFamily="34" charset="0"/>
                        </a:rPr>
                        <a:t>200</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tc>
                  <a:txBody>
                    <a:bodyPr/>
                    <a:lstStyle/>
                    <a:p>
                      <a:pPr algn="ctr" hangingPunct="0"/>
                      <a:r>
                        <a:rPr lang="en-GB" sz="1400">
                          <a:effectLst/>
                          <a:latin typeface="Arial" panose="020B0604020202020204" pitchFamily="34" charset="0"/>
                          <a:cs typeface="Arial" panose="020B0604020202020204" pitchFamily="34" charset="0"/>
                        </a:rPr>
                        <a:t>Platinum award</a:t>
                      </a:r>
                      <a:endParaRPr lang="en-GB" sz="1300">
                        <a:effectLst/>
                        <a:latin typeface="Arial" panose="020B0604020202020204" pitchFamily="34" charset="0"/>
                        <a:ea typeface="Times New Roman" panose="02020603050405020304" pitchFamily="18" charset="0"/>
                        <a:cs typeface="Arial" panose="020B0604020202020204" pitchFamily="34" charset="0"/>
                      </a:endParaRPr>
                    </a:p>
                  </a:txBody>
                  <a:tcPr marL="82296" marR="82296" marT="0" marB="0"/>
                </a:tc>
                <a:extLst>
                  <a:ext uri="{0D108BD9-81ED-4DB2-BD59-A6C34878D82A}">
                    <a16:rowId xmlns:a16="http://schemas.microsoft.com/office/drawing/2014/main" val="3535350970"/>
                  </a:ext>
                </a:extLst>
              </a:tr>
            </a:tbl>
          </a:graphicData>
        </a:graphic>
      </p:graphicFrame>
      <p:sp>
        <p:nvSpPr>
          <p:cNvPr id="4" name="Freeform 3">
            <a:extLst>
              <a:ext uri="{FF2B5EF4-FFF2-40B4-BE49-F238E27FC236}">
                <a16:creationId xmlns:a16="http://schemas.microsoft.com/office/drawing/2014/main" id="{149F4105-FF55-BC99-137C-0569085402CC}"/>
              </a:ext>
            </a:extLst>
          </p:cNvPr>
          <p:cNvSpPr/>
          <p:nvPr/>
        </p:nvSpPr>
        <p:spPr>
          <a:xfrm>
            <a:off x="0" y="7214234"/>
            <a:ext cx="6990646" cy="1015366"/>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102099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5A71-E329-5C75-1F0F-722806F66D4B}"/>
              </a:ext>
            </a:extLst>
          </p:cNvPr>
          <p:cNvSpPr>
            <a:spLocks noGrp="1"/>
          </p:cNvSpPr>
          <p:nvPr>
            <p:ph type="ctrTitle"/>
          </p:nvPr>
        </p:nvSpPr>
        <p:spPr>
          <a:xfrm>
            <a:off x="215728" y="2052484"/>
            <a:ext cx="7382670" cy="351727"/>
          </a:xfrm>
        </p:spPr>
        <p:txBody>
          <a:bodyPr>
            <a:normAutofit fontScale="90000"/>
          </a:bodyPr>
          <a:lstStyle/>
          <a:p>
            <a:pPr algn="l"/>
            <a:r>
              <a:rPr lang="en-GB"/>
              <a:t>Merits to be awarded for the following categories:  </a:t>
            </a:r>
          </a:p>
        </p:txBody>
      </p:sp>
      <p:sp>
        <p:nvSpPr>
          <p:cNvPr id="3" name="Subtitle 2">
            <a:extLst>
              <a:ext uri="{FF2B5EF4-FFF2-40B4-BE49-F238E27FC236}">
                <a16:creationId xmlns:a16="http://schemas.microsoft.com/office/drawing/2014/main" id="{5DB7E247-3ABA-FFDA-58F7-F0152EA57A10}"/>
              </a:ext>
            </a:extLst>
          </p:cNvPr>
          <p:cNvSpPr>
            <a:spLocks noGrp="1"/>
          </p:cNvSpPr>
          <p:nvPr>
            <p:ph type="subTitle" idx="1"/>
          </p:nvPr>
        </p:nvSpPr>
        <p:spPr>
          <a:xfrm>
            <a:off x="1" y="2788250"/>
            <a:ext cx="9185946" cy="4103057"/>
          </a:xfrm>
        </p:spPr>
        <p:txBody>
          <a:bodyPr vert="horz" wrap="square" lIns="82296" tIns="41148" rIns="82296" bIns="41148" numCol="1" rtlCol="0" anchor="t" anchorCtr="0" compatLnSpc="1">
            <a:prstTxWarp prst="textNoShape">
              <a:avLst/>
            </a:prstTxWarp>
            <a:normAutofit/>
          </a:bodyPr>
          <a:lstStyle/>
          <a:p>
            <a:pPr algn="l"/>
            <a:r>
              <a:rPr lang="en-GB" sz="2880" b="1" u="sng">
                <a:solidFill>
                  <a:srgbClr val="FF0000"/>
                </a:solidFill>
              </a:rPr>
              <a:t>A</a:t>
            </a:r>
            <a:r>
              <a:rPr lang="en-GB" sz="2880"/>
              <a:t>cademic</a:t>
            </a:r>
          </a:p>
          <a:p>
            <a:pPr algn="l"/>
            <a:r>
              <a:rPr lang="en-GB" sz="2880" b="1" u="sng">
                <a:solidFill>
                  <a:srgbClr val="FF0000"/>
                </a:solidFill>
              </a:rPr>
              <a:t>W</a:t>
            </a:r>
            <a:r>
              <a:rPr lang="en-GB" sz="2880"/>
              <a:t>ider school/extra-curricular</a:t>
            </a:r>
          </a:p>
          <a:p>
            <a:pPr algn="l"/>
            <a:r>
              <a:rPr lang="en-GB" sz="2880" b="1" u="sng">
                <a:solidFill>
                  <a:srgbClr val="FF0000"/>
                </a:solidFill>
              </a:rPr>
              <a:t>A</a:t>
            </a:r>
            <a:r>
              <a:rPr lang="en-GB" sz="2880"/>
              <a:t>ttendance at clubs and societies</a:t>
            </a:r>
          </a:p>
          <a:p>
            <a:pPr algn="l"/>
            <a:r>
              <a:rPr lang="en-GB" sz="2880" b="1" u="sng">
                <a:solidFill>
                  <a:srgbClr val="FF0000"/>
                </a:solidFill>
              </a:rPr>
              <a:t>R </a:t>
            </a:r>
            <a:r>
              <a:rPr lang="en-GB" sz="2880"/>
              <a:t>ole Model – Doing the right thing</a:t>
            </a:r>
          </a:p>
          <a:p>
            <a:pPr algn="l"/>
            <a:r>
              <a:rPr lang="en-GB" sz="2880" b="1" u="sng">
                <a:solidFill>
                  <a:srgbClr val="FF0000"/>
                </a:solidFill>
              </a:rPr>
              <a:t>D</a:t>
            </a:r>
            <a:r>
              <a:rPr lang="en-GB" sz="2880"/>
              <a:t>etermination – Effort</a:t>
            </a:r>
          </a:p>
          <a:p>
            <a:pPr algn="l"/>
            <a:r>
              <a:rPr lang="en-GB" sz="2880" b="1" u="sng">
                <a:solidFill>
                  <a:srgbClr val="FF0000"/>
                </a:solidFill>
              </a:rPr>
              <a:t>S</a:t>
            </a:r>
            <a:r>
              <a:rPr lang="en-GB" sz="2880"/>
              <a:t>ocial – Helping others</a:t>
            </a:r>
          </a:p>
          <a:p>
            <a:pPr algn="l"/>
            <a:endParaRPr lang="en-GB" sz="1620" b="1" i="1"/>
          </a:p>
          <a:p>
            <a:pPr algn="l"/>
            <a:endParaRPr lang="en-GB" sz="1620" i="1">
              <a:cs typeface="Calibri"/>
            </a:endParaRPr>
          </a:p>
          <a:p>
            <a:pPr marL="308610" indent="-308610" algn="l">
              <a:buChar char="•"/>
            </a:pPr>
            <a:endParaRPr lang="en-GB">
              <a:cs typeface="Calibri" panose="020F0502020204030204"/>
            </a:endParaRPr>
          </a:p>
          <a:p>
            <a:pPr algn="l"/>
            <a:endParaRPr lang="en-GB" i="1">
              <a:cs typeface="Calibri" panose="020F0502020204030204"/>
            </a:endParaRPr>
          </a:p>
        </p:txBody>
      </p:sp>
      <p:graphicFrame>
        <p:nvGraphicFramePr>
          <p:cNvPr id="5" name="Table 4">
            <a:extLst>
              <a:ext uri="{FF2B5EF4-FFF2-40B4-BE49-F238E27FC236}">
                <a16:creationId xmlns:a16="http://schemas.microsoft.com/office/drawing/2014/main" id="{02E9D2AD-ECFA-3EC5-BF0A-7CBECB48E38C}"/>
              </a:ext>
            </a:extLst>
          </p:cNvPr>
          <p:cNvGraphicFramePr>
            <a:graphicFrameLocks noGrp="1"/>
          </p:cNvGraphicFramePr>
          <p:nvPr/>
        </p:nvGraphicFramePr>
        <p:xfrm>
          <a:off x="5669150" y="4985910"/>
          <a:ext cx="5303649" cy="3360422"/>
        </p:xfrm>
        <a:graphic>
          <a:graphicData uri="http://schemas.openxmlformats.org/drawingml/2006/table">
            <a:tbl>
              <a:tblPr firstRow="1" bandRow="1">
                <a:tableStyleId>{5C22544A-7EE6-4342-B048-85BDC9FD1C3A}</a:tableStyleId>
              </a:tblPr>
              <a:tblGrid>
                <a:gridCol w="1767883">
                  <a:extLst>
                    <a:ext uri="{9D8B030D-6E8A-4147-A177-3AD203B41FA5}">
                      <a16:colId xmlns:a16="http://schemas.microsoft.com/office/drawing/2014/main" val="1441920811"/>
                    </a:ext>
                  </a:extLst>
                </a:gridCol>
                <a:gridCol w="1767883">
                  <a:extLst>
                    <a:ext uri="{9D8B030D-6E8A-4147-A177-3AD203B41FA5}">
                      <a16:colId xmlns:a16="http://schemas.microsoft.com/office/drawing/2014/main" val="2520359198"/>
                    </a:ext>
                  </a:extLst>
                </a:gridCol>
                <a:gridCol w="1767883">
                  <a:extLst>
                    <a:ext uri="{9D8B030D-6E8A-4147-A177-3AD203B41FA5}">
                      <a16:colId xmlns:a16="http://schemas.microsoft.com/office/drawing/2014/main" val="2879567925"/>
                    </a:ext>
                  </a:extLst>
                </a:gridCol>
              </a:tblGrid>
              <a:tr h="617222">
                <a:tc>
                  <a:txBody>
                    <a:bodyPr/>
                    <a:lstStyle/>
                    <a:p>
                      <a:pPr algn="ctr"/>
                      <a:r>
                        <a:rPr lang="en-GB" sz="1400" b="0" i="0">
                          <a:solidFill>
                            <a:schemeClr val="bg1">
                              <a:lumMod val="95000"/>
                            </a:schemeClr>
                          </a:solidFill>
                        </a:rPr>
                        <a:t>Award categories </a:t>
                      </a:r>
                      <a:endParaRPr lang="en-US" sz="1400" b="0" i="0">
                        <a:solidFill>
                          <a:schemeClr val="bg1">
                            <a:lumMod val="95000"/>
                          </a:schemeClr>
                        </a:solidFill>
                      </a:endParaRPr>
                    </a:p>
                    <a:p>
                      <a:pPr lvl="0" algn="ctr">
                        <a:buNone/>
                      </a:pPr>
                      <a:r>
                        <a:rPr lang="en-GB" sz="1400" b="0" i="0">
                          <a:solidFill>
                            <a:schemeClr val="bg1">
                              <a:lumMod val="95000"/>
                            </a:schemeClr>
                          </a:solidFill>
                        </a:rPr>
                        <a:t> Year 7 – Year 13</a:t>
                      </a:r>
                    </a:p>
                  </a:txBody>
                  <a:tcPr marL="82296" marR="82296" marT="41148" marB="41148">
                    <a:solidFill>
                      <a:schemeClr val="tx1"/>
                    </a:solidFill>
                  </a:tcPr>
                </a:tc>
                <a:tc>
                  <a:txBody>
                    <a:bodyPr/>
                    <a:lstStyle/>
                    <a:p>
                      <a:pPr algn="ctr"/>
                      <a:r>
                        <a:rPr lang="en-GB" sz="1400" b="0" i="0">
                          <a:solidFill>
                            <a:schemeClr val="bg1">
                              <a:lumMod val="95000"/>
                            </a:schemeClr>
                          </a:solidFill>
                        </a:rPr>
                        <a:t>AWARDs required in academic year</a:t>
                      </a:r>
                    </a:p>
                  </a:txBody>
                  <a:tcPr marL="82296" marR="82296" marT="41148" marB="41148">
                    <a:solidFill>
                      <a:schemeClr val="tx1"/>
                    </a:solidFill>
                  </a:tcPr>
                </a:tc>
                <a:tc>
                  <a:txBody>
                    <a:bodyPr/>
                    <a:lstStyle/>
                    <a:p>
                      <a:pPr algn="ctr"/>
                      <a:r>
                        <a:rPr lang="en-GB" sz="1400" b="0" i="0"/>
                        <a:t>Students awarded with:</a:t>
                      </a:r>
                    </a:p>
                  </a:txBody>
                  <a:tcPr marL="82296" marR="82296" marT="41148" marB="41148">
                    <a:solidFill>
                      <a:schemeClr val="tx1"/>
                    </a:solidFill>
                  </a:tcPr>
                </a:tc>
                <a:extLst>
                  <a:ext uri="{0D108BD9-81ED-4DB2-BD59-A6C34878D82A}">
                    <a16:rowId xmlns:a16="http://schemas.microsoft.com/office/drawing/2014/main" val="4282439764"/>
                  </a:ext>
                </a:extLst>
              </a:tr>
              <a:tr h="521208">
                <a:tc>
                  <a:txBody>
                    <a:bodyPr/>
                    <a:lstStyle/>
                    <a:p>
                      <a:pPr algn="ctr"/>
                      <a:r>
                        <a:rPr lang="en-GB" sz="1400" b="1" i="0">
                          <a:solidFill>
                            <a:schemeClr val="tx1"/>
                          </a:solidFill>
                        </a:rPr>
                        <a:t>Bronze </a:t>
                      </a:r>
                    </a:p>
                  </a:txBody>
                  <a:tcPr marL="82296" marR="82296" marT="41148" marB="41148"/>
                </a:tc>
                <a:tc>
                  <a:txBody>
                    <a:bodyPr/>
                    <a:lstStyle/>
                    <a:p>
                      <a:pPr algn="ctr"/>
                      <a:r>
                        <a:rPr lang="en-GB" sz="1400" b="1" i="0">
                          <a:solidFill>
                            <a:schemeClr val="tx1"/>
                          </a:solidFill>
                        </a:rPr>
                        <a:t>50</a:t>
                      </a:r>
                    </a:p>
                  </a:txBody>
                  <a:tcPr marL="82296" marR="82296" marT="41148" marB="41148"/>
                </a:tc>
                <a:tc>
                  <a:txBody>
                    <a:bodyPr/>
                    <a:lstStyle/>
                    <a:p>
                      <a:pPr algn="ctr"/>
                      <a:r>
                        <a:rPr lang="en-GB" sz="1400" b="1" i="0"/>
                        <a:t>Certificate &amp; badge</a:t>
                      </a:r>
                    </a:p>
                  </a:txBody>
                  <a:tcPr marL="82296" marR="82296" marT="41148" marB="41148"/>
                </a:tc>
                <a:extLst>
                  <a:ext uri="{0D108BD9-81ED-4DB2-BD59-A6C34878D82A}">
                    <a16:rowId xmlns:a16="http://schemas.microsoft.com/office/drawing/2014/main" val="283665548"/>
                  </a:ext>
                </a:extLst>
              </a:tr>
              <a:tr h="740664">
                <a:tc>
                  <a:txBody>
                    <a:bodyPr/>
                    <a:lstStyle/>
                    <a:p>
                      <a:pPr algn="ctr"/>
                      <a:r>
                        <a:rPr lang="en-GB" sz="1400" b="1" i="0">
                          <a:solidFill>
                            <a:schemeClr val="tx1"/>
                          </a:solidFill>
                        </a:rPr>
                        <a:t>Silver </a:t>
                      </a:r>
                    </a:p>
                  </a:txBody>
                  <a:tcPr marL="82296" marR="82296" marT="41148" marB="41148"/>
                </a:tc>
                <a:tc>
                  <a:txBody>
                    <a:bodyPr/>
                    <a:lstStyle/>
                    <a:p>
                      <a:pPr algn="ctr"/>
                      <a:r>
                        <a:rPr lang="en-GB" sz="1400" b="1" i="0">
                          <a:solidFill>
                            <a:schemeClr val="tx1"/>
                          </a:solidFill>
                        </a:rPr>
                        <a:t>100</a:t>
                      </a:r>
                    </a:p>
                  </a:txBody>
                  <a:tcPr marL="82296" marR="82296" marT="41148" marB="4114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i="0"/>
                        <a:t>Certificate &amp; badge</a:t>
                      </a:r>
                    </a:p>
                    <a:p>
                      <a:pPr algn="ctr"/>
                      <a:endParaRPr lang="en-GB" sz="1400" b="1" i="0"/>
                    </a:p>
                  </a:txBody>
                  <a:tcPr marL="82296" marR="82296" marT="41148" marB="41148"/>
                </a:tc>
                <a:extLst>
                  <a:ext uri="{0D108BD9-81ED-4DB2-BD59-A6C34878D82A}">
                    <a16:rowId xmlns:a16="http://schemas.microsoft.com/office/drawing/2014/main" val="1441101643"/>
                  </a:ext>
                </a:extLst>
              </a:tr>
              <a:tr h="740664">
                <a:tc>
                  <a:txBody>
                    <a:bodyPr/>
                    <a:lstStyle/>
                    <a:p>
                      <a:pPr algn="ctr"/>
                      <a:r>
                        <a:rPr lang="en-GB" sz="1400" b="1" i="0">
                          <a:solidFill>
                            <a:schemeClr val="tx1"/>
                          </a:solidFill>
                        </a:rPr>
                        <a:t>Gold</a:t>
                      </a:r>
                    </a:p>
                  </a:txBody>
                  <a:tcPr marL="82296" marR="82296" marT="41148" marB="41148"/>
                </a:tc>
                <a:tc>
                  <a:txBody>
                    <a:bodyPr/>
                    <a:lstStyle/>
                    <a:p>
                      <a:pPr algn="ctr"/>
                      <a:r>
                        <a:rPr lang="en-GB" sz="1400" b="1" i="0">
                          <a:solidFill>
                            <a:schemeClr val="tx1"/>
                          </a:solidFill>
                        </a:rPr>
                        <a:t>150</a:t>
                      </a:r>
                    </a:p>
                  </a:txBody>
                  <a:tcPr marL="82296" marR="82296" marT="41148" marB="4114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i="0"/>
                        <a:t>Certificate &amp; badge</a:t>
                      </a:r>
                    </a:p>
                    <a:p>
                      <a:pPr algn="ctr"/>
                      <a:r>
                        <a:rPr lang="en-GB" sz="1400" b="1" i="0"/>
                        <a:t>(enter prize draw)</a:t>
                      </a:r>
                    </a:p>
                  </a:txBody>
                  <a:tcPr marL="82296" marR="82296" marT="41148" marB="41148"/>
                </a:tc>
                <a:extLst>
                  <a:ext uri="{0D108BD9-81ED-4DB2-BD59-A6C34878D82A}">
                    <a16:rowId xmlns:a16="http://schemas.microsoft.com/office/drawing/2014/main" val="3404745486"/>
                  </a:ext>
                </a:extLst>
              </a:tr>
              <a:tr h="740664">
                <a:tc>
                  <a:txBody>
                    <a:bodyPr/>
                    <a:lstStyle/>
                    <a:p>
                      <a:pPr lvl="0" algn="ctr">
                        <a:buNone/>
                      </a:pPr>
                      <a:r>
                        <a:rPr lang="en-GB" sz="1400" b="1" i="0">
                          <a:solidFill>
                            <a:schemeClr val="tx1"/>
                          </a:solidFill>
                        </a:rPr>
                        <a:t>Platinum </a:t>
                      </a:r>
                    </a:p>
                  </a:txBody>
                  <a:tcPr marL="82296" marR="82296" marT="41148" marB="41148"/>
                </a:tc>
                <a:tc>
                  <a:txBody>
                    <a:bodyPr/>
                    <a:lstStyle/>
                    <a:p>
                      <a:pPr lvl="0" algn="ctr">
                        <a:buNone/>
                      </a:pPr>
                      <a:r>
                        <a:rPr lang="en-GB" sz="1400" b="1" i="0">
                          <a:solidFill>
                            <a:schemeClr val="tx1"/>
                          </a:solidFill>
                        </a:rPr>
                        <a:t>200</a:t>
                      </a:r>
                    </a:p>
                  </a:txBody>
                  <a:tcPr marL="82296" marR="82296" marT="41148" marB="4114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i="0"/>
                        <a:t>Certificate &amp; badge</a:t>
                      </a:r>
                    </a:p>
                    <a:p>
                      <a:pPr lvl="0" algn="ctr">
                        <a:buNone/>
                      </a:pPr>
                      <a:r>
                        <a:rPr lang="en-GB" sz="1400" b="1" i="0"/>
                        <a:t>(enter prize draw)</a:t>
                      </a:r>
                    </a:p>
                  </a:txBody>
                  <a:tcPr marL="82296" marR="82296" marT="41148" marB="41148"/>
                </a:tc>
                <a:extLst>
                  <a:ext uri="{0D108BD9-81ED-4DB2-BD59-A6C34878D82A}">
                    <a16:rowId xmlns:a16="http://schemas.microsoft.com/office/drawing/2014/main" val="2082366660"/>
                  </a:ext>
                </a:extLst>
              </a:tr>
            </a:tbl>
          </a:graphicData>
        </a:graphic>
      </p:graphicFrame>
      <p:pic>
        <p:nvPicPr>
          <p:cNvPr id="4" name="Picture 3">
            <a:extLst>
              <a:ext uri="{FF2B5EF4-FFF2-40B4-BE49-F238E27FC236}">
                <a16:creationId xmlns:a16="http://schemas.microsoft.com/office/drawing/2014/main" id="{D4635367-84AD-8BB0-3EE7-798B67C86DAD}"/>
              </a:ext>
            </a:extLst>
          </p:cNvPr>
          <p:cNvPicPr>
            <a:picLocks noChangeAspect="1"/>
          </p:cNvPicPr>
          <p:nvPr/>
        </p:nvPicPr>
        <p:blipFill rotWithShape="1">
          <a:blip r:embed="rId3"/>
          <a:srcRect b="4778"/>
          <a:stretch/>
        </p:blipFill>
        <p:spPr>
          <a:xfrm>
            <a:off x="8883025" y="0"/>
            <a:ext cx="2190188" cy="1668444"/>
          </a:xfrm>
          <a:prstGeom prst="rect">
            <a:avLst/>
          </a:prstGeom>
        </p:spPr>
      </p:pic>
      <p:sp>
        <p:nvSpPr>
          <p:cNvPr id="6" name="Freeform 3">
            <a:extLst>
              <a:ext uri="{FF2B5EF4-FFF2-40B4-BE49-F238E27FC236}">
                <a16:creationId xmlns:a16="http://schemas.microsoft.com/office/drawing/2014/main" id="{9060A6E5-ED51-45C3-BC1F-73E165091532}"/>
              </a:ext>
            </a:extLst>
          </p:cNvPr>
          <p:cNvSpPr/>
          <p:nvPr/>
        </p:nvSpPr>
        <p:spPr>
          <a:xfrm>
            <a:off x="0" y="6826897"/>
            <a:ext cx="5303649"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15450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1265" y="-144106"/>
            <a:ext cx="9875520" cy="1371600"/>
          </a:xfrm>
        </p:spPr>
        <p:txBody>
          <a:bodyPr>
            <a:normAutofit/>
          </a:bodyPr>
          <a:lstStyle/>
          <a:p>
            <a:r>
              <a:rPr lang="en-GB" sz="5760">
                <a:latin typeface="Arial" panose="020B0604020202020204" pitchFamily="34" charset="0"/>
                <a:cs typeface="Arial" panose="020B0604020202020204" pitchFamily="34" charset="0"/>
              </a:rPr>
              <a:t>Uniform Reminders</a:t>
            </a:r>
          </a:p>
        </p:txBody>
      </p:sp>
      <p:sp>
        <p:nvSpPr>
          <p:cNvPr id="4" name="TextBox 3"/>
          <p:cNvSpPr txBox="1"/>
          <p:nvPr/>
        </p:nvSpPr>
        <p:spPr>
          <a:xfrm>
            <a:off x="385004" y="898399"/>
            <a:ext cx="8640959" cy="6680675"/>
          </a:xfrm>
          <a:prstGeom prst="rect">
            <a:avLst/>
          </a:prstGeom>
          <a:noFill/>
        </p:spPr>
        <p:txBody>
          <a:bodyPr wrap="square" rtlCol="0">
            <a:spAutoFit/>
          </a:bodyPr>
          <a:lstStyle/>
          <a:p>
            <a:pPr marL="960120" lvl="1" indent="-411480" defTabSz="1097280" fontAlgn="base">
              <a:lnSpc>
                <a:spcPct val="150000"/>
              </a:lnSpc>
              <a:spcBef>
                <a:spcPct val="0"/>
              </a:spcBef>
              <a:spcAft>
                <a:spcPct val="0"/>
              </a:spcAft>
              <a:buFont typeface="Arial" panose="020B0604020202020204" pitchFamily="34" charset="0"/>
              <a:buChar char="•"/>
              <a:defRPr/>
            </a:pPr>
            <a:r>
              <a:rPr lang="en-GB" sz="2400">
                <a:solidFill>
                  <a:prstClr val="black"/>
                </a:solidFill>
                <a:latin typeface="Arial" charset="0"/>
                <a:cs typeface="Arial" charset="0"/>
              </a:rPr>
              <a:t>One pair of </a:t>
            </a:r>
            <a:r>
              <a:rPr lang="en-GB" sz="2400" b="1">
                <a:solidFill>
                  <a:prstClr val="black"/>
                </a:solidFill>
                <a:latin typeface="Arial" charset="0"/>
                <a:cs typeface="Arial" charset="0"/>
              </a:rPr>
              <a:t>plain studs </a:t>
            </a:r>
            <a:r>
              <a:rPr lang="en-GB" sz="2400">
                <a:solidFill>
                  <a:prstClr val="black"/>
                </a:solidFill>
                <a:latin typeface="Arial" charset="0"/>
                <a:cs typeface="Arial" charset="0"/>
              </a:rPr>
              <a:t>in each ear lobe</a:t>
            </a:r>
          </a:p>
          <a:p>
            <a:pPr marL="960120" lvl="1" indent="-411480" defTabSz="1097280" fontAlgn="base">
              <a:lnSpc>
                <a:spcPct val="150000"/>
              </a:lnSpc>
              <a:spcBef>
                <a:spcPct val="0"/>
              </a:spcBef>
              <a:spcAft>
                <a:spcPct val="0"/>
              </a:spcAft>
              <a:buFont typeface="Arial" panose="020B0604020202020204" pitchFamily="34" charset="0"/>
              <a:buChar char="•"/>
              <a:defRPr/>
            </a:pPr>
            <a:r>
              <a:rPr lang="en-GB" sz="2400">
                <a:solidFill>
                  <a:prstClr val="black"/>
                </a:solidFill>
                <a:latin typeface="Arial" charset="0"/>
                <a:cs typeface="Arial" charset="0"/>
              </a:rPr>
              <a:t>No other jewellery is allowed </a:t>
            </a:r>
          </a:p>
          <a:p>
            <a:pPr marL="960120" lvl="1" indent="-411480" defTabSz="1097280" fontAlgn="base">
              <a:lnSpc>
                <a:spcPct val="150000"/>
              </a:lnSpc>
              <a:spcBef>
                <a:spcPct val="0"/>
              </a:spcBef>
              <a:spcAft>
                <a:spcPct val="0"/>
              </a:spcAft>
              <a:buFont typeface="Arial" panose="020B0604020202020204" pitchFamily="34" charset="0"/>
              <a:buChar char="•"/>
              <a:defRPr/>
            </a:pPr>
            <a:r>
              <a:rPr lang="en-GB" sz="2400">
                <a:solidFill>
                  <a:prstClr val="black"/>
                </a:solidFill>
                <a:cs typeface="Arial" charset="0"/>
              </a:rPr>
              <a:t>Students can wear a watch</a:t>
            </a:r>
          </a:p>
          <a:p>
            <a:pPr marL="960120" lvl="1" indent="-411480" defTabSz="1097280" fontAlgn="base">
              <a:lnSpc>
                <a:spcPct val="150000"/>
              </a:lnSpc>
              <a:spcBef>
                <a:spcPct val="0"/>
              </a:spcBef>
              <a:spcAft>
                <a:spcPct val="0"/>
              </a:spcAft>
              <a:buFont typeface="Arial" panose="020B0604020202020204" pitchFamily="34" charset="0"/>
              <a:buChar char="•"/>
              <a:defRPr/>
            </a:pPr>
            <a:r>
              <a:rPr lang="en-GB" sz="2400">
                <a:solidFill>
                  <a:prstClr val="black"/>
                </a:solidFill>
                <a:latin typeface="Arial" charset="0"/>
                <a:cs typeface="Arial" charset="0"/>
              </a:rPr>
              <a:t>Socks must be ankle socks</a:t>
            </a:r>
            <a:endParaRPr lang="en-GB" sz="2400">
              <a:solidFill>
                <a:prstClr val="black"/>
              </a:solidFill>
              <a:cs typeface="Arial" charset="0"/>
            </a:endParaRPr>
          </a:p>
          <a:p>
            <a:pPr marL="960120" lvl="1" indent="-411480" defTabSz="1097280" fontAlgn="base">
              <a:lnSpc>
                <a:spcPct val="150000"/>
              </a:lnSpc>
              <a:spcBef>
                <a:spcPct val="0"/>
              </a:spcBef>
              <a:spcAft>
                <a:spcPct val="0"/>
              </a:spcAft>
              <a:buFont typeface="Arial" panose="020B0604020202020204" pitchFamily="34" charset="0"/>
              <a:buChar char="•"/>
              <a:defRPr/>
            </a:pPr>
            <a:r>
              <a:rPr lang="en-GB" sz="2400">
                <a:solidFill>
                  <a:prstClr val="black"/>
                </a:solidFill>
                <a:latin typeface="Arial" charset="0"/>
                <a:cs typeface="Arial" charset="0"/>
              </a:rPr>
              <a:t>Students </a:t>
            </a:r>
            <a:r>
              <a:rPr lang="en-GB" sz="2400">
                <a:solidFill>
                  <a:prstClr val="black"/>
                </a:solidFill>
                <a:cs typeface="Arial" charset="0"/>
              </a:rPr>
              <a:t>should be wearing a revere collar blouse</a:t>
            </a:r>
          </a:p>
          <a:p>
            <a:pPr marL="960120" lvl="1" indent="-411480" defTabSz="1097280" fontAlgn="base">
              <a:lnSpc>
                <a:spcPct val="150000"/>
              </a:lnSpc>
              <a:spcBef>
                <a:spcPct val="0"/>
              </a:spcBef>
              <a:spcAft>
                <a:spcPct val="0"/>
              </a:spcAft>
              <a:buFont typeface="Arial" panose="020B0604020202020204" pitchFamily="34" charset="0"/>
              <a:buChar char="•"/>
              <a:defRPr/>
            </a:pPr>
            <a:r>
              <a:rPr lang="en-GB" sz="2400">
                <a:latin typeface="Arial" panose="020B0604020202020204" pitchFamily="34" charset="0"/>
              </a:rPr>
              <a:t>Students can wear a cardigan, but it must be navy blue V neck</a:t>
            </a:r>
          </a:p>
          <a:p>
            <a:pPr marL="960120" lvl="1" indent="-411480" defTabSz="1097280" fontAlgn="base">
              <a:lnSpc>
                <a:spcPct val="150000"/>
              </a:lnSpc>
              <a:spcBef>
                <a:spcPct val="0"/>
              </a:spcBef>
              <a:spcAft>
                <a:spcPct val="0"/>
              </a:spcAft>
              <a:buFont typeface="Arial" panose="020B0604020202020204" pitchFamily="34" charset="0"/>
              <a:buChar char="•"/>
              <a:defRPr/>
            </a:pPr>
            <a:r>
              <a:rPr lang="en-GB" sz="2400">
                <a:solidFill>
                  <a:prstClr val="black"/>
                </a:solidFill>
                <a:latin typeface="Arial" charset="0"/>
                <a:cs typeface="Arial" charset="0"/>
              </a:rPr>
              <a:t>Extreme hair styles or colours are not permitted </a:t>
            </a:r>
            <a:endParaRPr lang="en-GB" sz="2400">
              <a:solidFill>
                <a:prstClr val="black"/>
              </a:solidFill>
              <a:cs typeface="Arial" charset="0"/>
            </a:endParaRPr>
          </a:p>
          <a:p>
            <a:pPr marL="960120" lvl="1" indent="-411480" defTabSz="1097280" fontAlgn="base">
              <a:lnSpc>
                <a:spcPct val="150000"/>
              </a:lnSpc>
              <a:spcBef>
                <a:spcPct val="0"/>
              </a:spcBef>
              <a:spcAft>
                <a:spcPct val="0"/>
              </a:spcAft>
              <a:buFont typeface="Arial" panose="020B0604020202020204" pitchFamily="34" charset="0"/>
              <a:buChar char="•"/>
              <a:defRPr/>
            </a:pPr>
            <a:r>
              <a:rPr lang="en-GB" sz="2400">
                <a:solidFill>
                  <a:prstClr val="black"/>
                </a:solidFill>
                <a:latin typeface="Arial" charset="0"/>
                <a:cs typeface="Arial" charset="0"/>
              </a:rPr>
              <a:t>Students should be wearing a blue or black hair band other colours or accessories are not permitted</a:t>
            </a:r>
          </a:p>
          <a:p>
            <a:pPr marL="960120" lvl="1" indent="-411480" defTabSz="1097280" fontAlgn="base">
              <a:lnSpc>
                <a:spcPct val="150000"/>
              </a:lnSpc>
              <a:spcBef>
                <a:spcPct val="0"/>
              </a:spcBef>
              <a:spcAft>
                <a:spcPct val="0"/>
              </a:spcAft>
              <a:buFont typeface="Arial" panose="020B0604020202020204" pitchFamily="34" charset="0"/>
              <a:buChar char="•"/>
              <a:defRPr/>
            </a:pPr>
            <a:r>
              <a:rPr lang="en-GB" sz="2400">
                <a:solidFill>
                  <a:prstClr val="black"/>
                </a:solidFill>
                <a:cs typeface="Arial" charset="0"/>
              </a:rPr>
              <a:t>Students should have their phones switched off and in their bags before walking through the school gate</a:t>
            </a:r>
            <a:endParaRPr lang="en-GB" sz="2400">
              <a:solidFill>
                <a:prstClr val="black"/>
              </a:solidFill>
              <a:latin typeface="Arial" charset="0"/>
              <a:cs typeface="Arial" charset="0"/>
            </a:endParaRPr>
          </a:p>
        </p:txBody>
      </p:sp>
      <p:pic>
        <p:nvPicPr>
          <p:cNvPr id="1026" name="Picture 2">
            <a:extLst>
              <a:ext uri="{FF2B5EF4-FFF2-40B4-BE49-F238E27FC236}">
                <a16:creationId xmlns:a16="http://schemas.microsoft.com/office/drawing/2014/main" id="{8311C172-B40B-C452-346D-B2A7F12D9CD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882" t="15734" r="5625" b="16433"/>
          <a:stretch/>
        </p:blipFill>
        <p:spPr bwMode="auto">
          <a:xfrm>
            <a:off x="8150652" y="316272"/>
            <a:ext cx="2597201" cy="30910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OOD FIT RIGHT ANGLE SILK MIX SHORT SOCKS 23-25cm OFF WHITE | MUJI">
            <a:extLst>
              <a:ext uri="{FF2B5EF4-FFF2-40B4-BE49-F238E27FC236}">
                <a16:creationId xmlns:a16="http://schemas.microsoft.com/office/drawing/2014/main" id="{4F8214CD-7E24-767C-ED6C-1CED476731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6628" y="4114800"/>
            <a:ext cx="1669774" cy="166977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erling Silver 5mm Ball Stud Earrings- H.Samuel">
            <a:extLst>
              <a:ext uri="{FF2B5EF4-FFF2-40B4-BE49-F238E27FC236}">
                <a16:creationId xmlns:a16="http://schemas.microsoft.com/office/drawing/2014/main" id="{8756CB63-3C0F-A4A2-2D30-E6072B49DE6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7827" r="7720" b="32167"/>
          <a:stretch/>
        </p:blipFill>
        <p:spPr bwMode="auto">
          <a:xfrm>
            <a:off x="6144331" y="2094926"/>
            <a:ext cx="1632044" cy="7069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A0F52B46-D1FE-DB2F-6856-521F64FA7AD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1981"/>
          <a:stretch/>
        </p:blipFill>
        <p:spPr bwMode="auto">
          <a:xfrm>
            <a:off x="8907941" y="6274682"/>
            <a:ext cx="1904380" cy="1319917"/>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751BA34C-D005-6BE5-7098-5EDCEA22281F}"/>
              </a:ext>
            </a:extLst>
          </p:cNvPr>
          <p:cNvGrpSpPr/>
          <p:nvPr/>
        </p:nvGrpSpPr>
        <p:grpSpPr>
          <a:xfrm>
            <a:off x="9025962" y="6920862"/>
            <a:ext cx="662918" cy="667909"/>
            <a:chOff x="5247861" y="6069496"/>
            <a:chExt cx="552432" cy="556591"/>
          </a:xfrm>
        </p:grpSpPr>
        <p:cxnSp>
          <p:nvCxnSpPr>
            <p:cNvPr id="5" name="Straight Connector 4">
              <a:extLst>
                <a:ext uri="{FF2B5EF4-FFF2-40B4-BE49-F238E27FC236}">
                  <a16:creationId xmlns:a16="http://schemas.microsoft.com/office/drawing/2014/main" id="{E0F56DF6-4523-A8C8-843D-94548D57854B}"/>
                </a:ext>
              </a:extLst>
            </p:cNvPr>
            <p:cNvCxnSpPr>
              <a:cxnSpLocks/>
            </p:cNvCxnSpPr>
            <p:nvPr/>
          </p:nvCxnSpPr>
          <p:spPr>
            <a:xfrm>
              <a:off x="5247861" y="6069496"/>
              <a:ext cx="552432" cy="55659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FFE2312-B27D-C1A1-2635-46637C1E52C3}"/>
                </a:ext>
              </a:extLst>
            </p:cNvPr>
            <p:cNvCxnSpPr>
              <a:cxnSpLocks/>
            </p:cNvCxnSpPr>
            <p:nvPr/>
          </p:nvCxnSpPr>
          <p:spPr>
            <a:xfrm flipH="1">
              <a:off x="5247861" y="6069496"/>
              <a:ext cx="486171" cy="55659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Freeform 3">
            <a:extLst>
              <a:ext uri="{FF2B5EF4-FFF2-40B4-BE49-F238E27FC236}">
                <a16:creationId xmlns:a16="http://schemas.microsoft.com/office/drawing/2014/main" id="{A764071E-71DD-0507-32AB-2F35DA9BFE0E}"/>
              </a:ext>
            </a:extLst>
          </p:cNvPr>
          <p:cNvSpPr/>
          <p:nvPr/>
        </p:nvSpPr>
        <p:spPr>
          <a:xfrm>
            <a:off x="0" y="7522700"/>
            <a:ext cx="6990646" cy="706900"/>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2852889"/>
      </p:ext>
    </p:extLst>
  </p:cSld>
  <p:clrMapOvr>
    <a:masterClrMapping/>
  </p:clrMapOvr>
  <mc:AlternateContent xmlns:mc="http://schemas.openxmlformats.org/markup-compatibility/2006">
    <mc:Choice xmlns:p14="http://schemas.microsoft.com/office/powerpoint/2010/main" Requires="p14">
      <p:transition spd="slow" p14:dur="2000" advClick="0" advTm="1100"/>
    </mc:Choice>
    <mc:Fallback>
      <p:transition spd="slow" advClick="0" advTm="11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267" y="553989"/>
            <a:ext cx="9875520" cy="1371600"/>
          </a:xfrm>
        </p:spPr>
        <p:txBody>
          <a:bodyPr>
            <a:normAutofit fontScale="90000"/>
          </a:bodyPr>
          <a:lstStyle/>
          <a:p>
            <a:r>
              <a:rPr lang="en-GB" sz="4320">
                <a:latin typeface="Arial" panose="020B0604020202020204" pitchFamily="34" charset="0"/>
                <a:cs typeface="Arial" panose="020B0604020202020204" pitchFamily="34" charset="0"/>
              </a:rPr>
              <a:t>Expectations - </a:t>
            </a:r>
            <a:r>
              <a:rPr lang="en-GB" b="1"/>
              <a:t>Not part of the CCHSG Uniform </a:t>
            </a:r>
            <a:br>
              <a:rPr lang="en-GB" b="1"/>
            </a:br>
            <a:endParaRPr lang="en-GB" sz="4320">
              <a:latin typeface="Arial" panose="020B0604020202020204" pitchFamily="34" charset="0"/>
              <a:cs typeface="Arial" panose="020B0604020202020204" pitchFamily="34" charset="0"/>
            </a:endParaRPr>
          </a:p>
        </p:txBody>
      </p:sp>
      <p:graphicFrame>
        <p:nvGraphicFramePr>
          <p:cNvPr id="7" name="TextBox 3">
            <a:extLst>
              <a:ext uri="{FF2B5EF4-FFF2-40B4-BE49-F238E27FC236}">
                <a16:creationId xmlns:a16="http://schemas.microsoft.com/office/drawing/2014/main" id="{D93E1438-31ED-8BAE-B6EE-8E7537D68F23}"/>
              </a:ext>
            </a:extLst>
          </p:cNvPr>
          <p:cNvGraphicFramePr/>
          <p:nvPr>
            <p:extLst>
              <p:ext uri="{D42A27DB-BD31-4B8C-83A1-F6EECF244321}">
                <p14:modId xmlns:p14="http://schemas.microsoft.com/office/powerpoint/2010/main" val="912939292"/>
              </p:ext>
            </p:extLst>
          </p:nvPr>
        </p:nvGraphicFramePr>
        <p:xfrm>
          <a:off x="614936" y="2057532"/>
          <a:ext cx="8640959" cy="5342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3875308"/>
      </p:ext>
    </p:extLst>
  </p:cSld>
  <p:clrMapOvr>
    <a:masterClrMapping/>
  </p:clrMapOvr>
  <mc:AlternateContent xmlns:mc="http://schemas.openxmlformats.org/markup-compatibility/2006">
    <mc:Choice xmlns:p14="http://schemas.microsoft.com/office/powerpoint/2010/main" Requires="p14">
      <p:transition spd="slow" p14:dur="2000" advClick="0" advTm="71000"/>
    </mc:Choice>
    <mc:Fallback>
      <p:transition spd="slow" advClick="0" advTm="71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1000" y="457200"/>
            <a:ext cx="10210800" cy="618118"/>
          </a:xfrm>
          <a:prstGeom prst="rect">
            <a:avLst/>
          </a:prstGeom>
        </p:spPr>
        <p:txBody>
          <a:bodyPr wrap="square" lIns="0" tIns="0" rIns="0" bIns="0" rtlCol="0" anchor="t">
            <a:spAutoFit/>
          </a:bodyPr>
          <a:lstStyle/>
          <a:p>
            <a:pPr algn="ctr">
              <a:lnSpc>
                <a:spcPts val="5319"/>
              </a:lnSpc>
              <a:spcBef>
                <a:spcPct val="0"/>
              </a:spcBef>
            </a:pPr>
            <a:r>
              <a:rPr lang="en-US" sz="3200" b="1">
                <a:solidFill>
                  <a:srgbClr val="004AAD"/>
                </a:solidFill>
                <a:latin typeface="Telegraf Bold"/>
                <a:ea typeface="Telegraf Bold"/>
                <a:cs typeface="Telegraf Bold"/>
                <a:sym typeface="Telegraf Bold"/>
              </a:rPr>
              <a:t>e-Safety messages for parents of 14-18 year olds</a:t>
            </a:r>
          </a:p>
        </p:txBody>
      </p:sp>
      <p:sp>
        <p:nvSpPr>
          <p:cNvPr id="3" name="TextBox 3">
            <a:extLst>
              <a:ext uri="{FF2B5EF4-FFF2-40B4-BE49-F238E27FC236}">
                <a16:creationId xmlns:a16="http://schemas.microsoft.com/office/drawing/2014/main" id="{EEE39DAF-3478-9FFB-F344-756CEBF674C7}"/>
              </a:ext>
            </a:extLst>
          </p:cNvPr>
          <p:cNvSpPr txBox="1"/>
          <p:nvPr/>
        </p:nvSpPr>
        <p:spPr>
          <a:xfrm>
            <a:off x="411126" y="1676400"/>
            <a:ext cx="3695700" cy="2861681"/>
          </a:xfrm>
          <a:prstGeom prst="rect">
            <a:avLst/>
          </a:prstGeom>
        </p:spPr>
        <p:txBody>
          <a:bodyPr wrap="square" lIns="0" tIns="0" rIns="0" bIns="0" rtlCol="0" anchor="t">
            <a:spAutoFit/>
          </a:bodyPr>
          <a:lstStyle/>
          <a:p>
            <a:pPr algn="l">
              <a:lnSpc>
                <a:spcPts val="3795"/>
              </a:lnSpc>
            </a:pPr>
            <a:r>
              <a:rPr lang="en-US">
                <a:solidFill>
                  <a:srgbClr val="004AAD"/>
                </a:solidFill>
                <a:latin typeface="Canva Sans"/>
                <a:ea typeface="Canva Sans"/>
                <a:cs typeface="Canva Sans"/>
                <a:sym typeface="Canva Sans"/>
              </a:rPr>
              <a:t>e-Safety concerns are growing as children spend more time online. We have an abundance of information on our school's website to help parents navigate this.</a:t>
            </a:r>
          </a:p>
        </p:txBody>
      </p:sp>
      <p:cxnSp>
        <p:nvCxnSpPr>
          <p:cNvPr id="7" name="Straight Connector 6">
            <a:extLst>
              <a:ext uri="{FF2B5EF4-FFF2-40B4-BE49-F238E27FC236}">
                <a16:creationId xmlns:a16="http://schemas.microsoft.com/office/drawing/2014/main" id="{268E4527-9C86-D613-9C00-43C711425E28}"/>
              </a:ext>
            </a:extLst>
          </p:cNvPr>
          <p:cNvCxnSpPr/>
          <p:nvPr/>
        </p:nvCxnSpPr>
        <p:spPr>
          <a:xfrm>
            <a:off x="0" y="1324362"/>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8" name="Screen Recording 2024-09-11 161634">
            <a:hlinkClick r:id="" action="ppaction://media"/>
            <a:extLst>
              <a:ext uri="{FF2B5EF4-FFF2-40B4-BE49-F238E27FC236}">
                <a16:creationId xmlns:a16="http://schemas.microsoft.com/office/drawing/2014/main" id="{66BB7DFD-C892-B873-83BB-ED1076EF63B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72000" y="1409700"/>
            <a:ext cx="6390167" cy="6777133"/>
          </a:xfrm>
          <a:prstGeom prst="rect">
            <a:avLst/>
          </a:prstGeom>
        </p:spPr>
      </p:pic>
      <p:pic>
        <p:nvPicPr>
          <p:cNvPr id="10" name="Picture 9" descr="A yellow caution sign with black text&#10;&#10;Description automatically generated">
            <a:extLst>
              <a:ext uri="{FF2B5EF4-FFF2-40B4-BE49-F238E27FC236}">
                <a16:creationId xmlns:a16="http://schemas.microsoft.com/office/drawing/2014/main" id="{8726A325-451C-6394-99CC-E0DF717E2450}"/>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8800" r="19600"/>
          <a:stretch/>
        </p:blipFill>
        <p:spPr>
          <a:xfrm>
            <a:off x="990600" y="5181600"/>
            <a:ext cx="2529258" cy="2052969"/>
          </a:xfrm>
          <a:prstGeom prst="rect">
            <a:avLst/>
          </a:prstGeom>
        </p:spPr>
      </p:pic>
      <p:sp>
        <p:nvSpPr>
          <p:cNvPr id="4" name="Freeform 3">
            <a:extLst>
              <a:ext uri="{FF2B5EF4-FFF2-40B4-BE49-F238E27FC236}">
                <a16:creationId xmlns:a16="http://schemas.microsoft.com/office/drawing/2014/main" id="{E5B3017D-A40A-1CF3-8D5F-DF584B4DB9A4}"/>
              </a:ext>
            </a:extLst>
          </p:cNvPr>
          <p:cNvSpPr/>
          <p:nvPr/>
        </p:nvSpPr>
        <p:spPr>
          <a:xfrm>
            <a:off x="0" y="7234569"/>
            <a:ext cx="4724400" cy="995031"/>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45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268E4527-9C86-D613-9C00-43C711425E28}"/>
              </a:ext>
            </a:extLst>
          </p:cNvPr>
          <p:cNvCxnSpPr/>
          <p:nvPr/>
        </p:nvCxnSpPr>
        <p:spPr>
          <a:xfrm>
            <a:off x="-76200" y="1752600"/>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66B6D78-B937-26D0-7530-D7B8E550420B}"/>
              </a:ext>
            </a:extLst>
          </p:cNvPr>
          <p:cNvPicPr>
            <a:picLocks noChangeAspect="1"/>
          </p:cNvPicPr>
          <p:nvPr/>
        </p:nvPicPr>
        <p:blipFill>
          <a:blip r:embed="rId3"/>
          <a:stretch>
            <a:fillRect/>
          </a:stretch>
        </p:blipFill>
        <p:spPr>
          <a:xfrm>
            <a:off x="1219200" y="0"/>
            <a:ext cx="8874686" cy="8229600"/>
          </a:xfrm>
          <a:prstGeom prst="rect">
            <a:avLst/>
          </a:prstGeom>
        </p:spPr>
      </p:pic>
    </p:spTree>
    <p:extLst>
      <p:ext uri="{BB962C8B-B14F-4D97-AF65-F5344CB8AC3E}">
        <p14:creationId xmlns:p14="http://schemas.microsoft.com/office/powerpoint/2010/main" val="653662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0172" y="-69112"/>
            <a:ext cx="8836762" cy="8229600"/>
          </a:xfrm>
          <a:custGeom>
            <a:avLst/>
            <a:gdLst/>
            <a:ahLst/>
            <a:cxnLst/>
            <a:rect l="l" t="t" r="r" b="b"/>
            <a:pathLst>
              <a:path w="8836762" h="8229600">
                <a:moveTo>
                  <a:pt x="0" y="0"/>
                </a:moveTo>
                <a:lnTo>
                  <a:pt x="8836762" y="0"/>
                </a:lnTo>
                <a:lnTo>
                  <a:pt x="8836762" y="8229600"/>
                </a:lnTo>
                <a:lnTo>
                  <a:pt x="0" y="822960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826897"/>
            <a:ext cx="6990646" cy="1402703"/>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sp>
        <p:nvSpPr>
          <p:cNvPr id="3" name="Freeform 3"/>
          <p:cNvSpPr/>
          <p:nvPr/>
        </p:nvSpPr>
        <p:spPr>
          <a:xfrm>
            <a:off x="8195072" y="0"/>
            <a:ext cx="2777728" cy="1562472"/>
          </a:xfrm>
          <a:custGeom>
            <a:avLst/>
            <a:gdLst/>
            <a:ahLst/>
            <a:cxnLst/>
            <a:rect l="l" t="t" r="r" b="b"/>
            <a:pathLst>
              <a:path w="2777728" h="1562472">
                <a:moveTo>
                  <a:pt x="0" y="0"/>
                </a:moveTo>
                <a:lnTo>
                  <a:pt x="2777728" y="0"/>
                </a:lnTo>
                <a:lnTo>
                  <a:pt x="2777728" y="1562472"/>
                </a:lnTo>
                <a:lnTo>
                  <a:pt x="0" y="1562472"/>
                </a:lnTo>
                <a:lnTo>
                  <a:pt x="0" y="0"/>
                </a:lnTo>
                <a:close/>
              </a:path>
            </a:pathLst>
          </a:custGeom>
          <a:blipFill>
            <a:blip r:embed="rId4"/>
            <a:stretch>
              <a:fillRect/>
            </a:stretch>
          </a:blipFill>
        </p:spPr>
        <p:txBody>
          <a:bodyPr/>
          <a:lstStyle/>
          <a:p>
            <a:endParaRPr lang="en-GB"/>
          </a:p>
        </p:txBody>
      </p:sp>
      <p:grpSp>
        <p:nvGrpSpPr>
          <p:cNvPr id="4" name="Group 4"/>
          <p:cNvGrpSpPr/>
          <p:nvPr/>
        </p:nvGrpSpPr>
        <p:grpSpPr>
          <a:xfrm>
            <a:off x="1162281" y="1898064"/>
            <a:ext cx="9326880" cy="851193"/>
            <a:chOff x="0" y="0"/>
            <a:chExt cx="3070578" cy="280228"/>
          </a:xfrm>
        </p:grpSpPr>
        <p:sp>
          <p:nvSpPr>
            <p:cNvPr id="5" name="Freeform 5"/>
            <p:cNvSpPr/>
            <p:nvPr/>
          </p:nvSpPr>
          <p:spPr>
            <a:xfrm>
              <a:off x="0" y="0"/>
              <a:ext cx="3070578" cy="280228"/>
            </a:xfrm>
            <a:custGeom>
              <a:avLst/>
              <a:gdLst/>
              <a:ahLst/>
              <a:cxnLst/>
              <a:rect l="l" t="t" r="r" b="b"/>
              <a:pathLst>
                <a:path w="3070578" h="280228">
                  <a:moveTo>
                    <a:pt x="34033" y="0"/>
                  </a:moveTo>
                  <a:lnTo>
                    <a:pt x="3036545" y="0"/>
                  </a:lnTo>
                  <a:cubicBezTo>
                    <a:pt x="3045571" y="0"/>
                    <a:pt x="3054227" y="3586"/>
                    <a:pt x="3060610" y="9968"/>
                  </a:cubicBezTo>
                  <a:cubicBezTo>
                    <a:pt x="3066992" y="16350"/>
                    <a:pt x="3070578" y="25007"/>
                    <a:pt x="3070578" y="34033"/>
                  </a:cubicBezTo>
                  <a:lnTo>
                    <a:pt x="3070578" y="246196"/>
                  </a:lnTo>
                  <a:cubicBezTo>
                    <a:pt x="3070578" y="255222"/>
                    <a:pt x="3066992" y="263878"/>
                    <a:pt x="3060610" y="270260"/>
                  </a:cubicBezTo>
                  <a:cubicBezTo>
                    <a:pt x="3054227" y="276643"/>
                    <a:pt x="3045571" y="280228"/>
                    <a:pt x="3036545" y="280228"/>
                  </a:cubicBezTo>
                  <a:lnTo>
                    <a:pt x="34033" y="280228"/>
                  </a:lnTo>
                  <a:cubicBezTo>
                    <a:pt x="15237" y="280228"/>
                    <a:pt x="0" y="264991"/>
                    <a:pt x="0" y="246196"/>
                  </a:cubicBezTo>
                  <a:lnTo>
                    <a:pt x="0" y="34033"/>
                  </a:lnTo>
                  <a:cubicBezTo>
                    <a:pt x="0" y="25007"/>
                    <a:pt x="3586" y="16350"/>
                    <a:pt x="9968" y="9968"/>
                  </a:cubicBezTo>
                  <a:cubicBezTo>
                    <a:pt x="16350" y="3586"/>
                    <a:pt x="25007" y="0"/>
                    <a:pt x="34033" y="0"/>
                  </a:cubicBezTo>
                  <a:close/>
                </a:path>
              </a:pathLst>
            </a:custGeom>
            <a:solidFill>
              <a:srgbClr val="CCEDFF"/>
            </a:solidFill>
          </p:spPr>
          <p:txBody>
            <a:bodyPr/>
            <a:lstStyle/>
            <a:p>
              <a:endParaRPr lang="en-GB"/>
            </a:p>
          </p:txBody>
        </p:sp>
        <p:sp>
          <p:nvSpPr>
            <p:cNvPr id="6" name="TextBox 6"/>
            <p:cNvSpPr txBox="1"/>
            <p:nvPr/>
          </p:nvSpPr>
          <p:spPr>
            <a:xfrm>
              <a:off x="0" y="-38100"/>
              <a:ext cx="3070578" cy="318328"/>
            </a:xfrm>
            <a:prstGeom prst="rect">
              <a:avLst/>
            </a:prstGeom>
          </p:spPr>
          <p:txBody>
            <a:bodyPr lIns="50800" tIns="50800" rIns="50800" bIns="50800" rtlCol="0" anchor="ctr"/>
            <a:lstStyle/>
            <a:p>
              <a:pPr algn="ctr">
                <a:lnSpc>
                  <a:spcPts val="2799"/>
                </a:lnSpc>
              </a:pPr>
              <a:r>
                <a:rPr lang="en-US" sz="1999" b="1">
                  <a:solidFill>
                    <a:srgbClr val="000000"/>
                  </a:solidFill>
                  <a:latin typeface="Canva Sans Bold"/>
                  <a:ea typeface="Canva Sans Bold"/>
                  <a:cs typeface="Canva Sans Bold"/>
                  <a:sym typeface="Canva Sans Bold"/>
                </a:rPr>
                <a:t>Form tutor - </a:t>
              </a:r>
              <a:r>
                <a:rPr lang="en-US" sz="1999">
                  <a:solidFill>
                    <a:srgbClr val="000000"/>
                  </a:solidFill>
                  <a:latin typeface="Canva Sans"/>
                  <a:ea typeface="Canva Sans"/>
                  <a:cs typeface="Canva Sans"/>
                  <a:sym typeface="Canva Sans"/>
                </a:rPr>
                <a:t>for personal welfare, attendance, change in circumstance or illness</a:t>
              </a:r>
              <a:r>
                <a:rPr lang="en-US" sz="1999" b="1">
                  <a:solidFill>
                    <a:srgbClr val="000000"/>
                  </a:solidFill>
                  <a:latin typeface="Canva Sans Bold"/>
                  <a:ea typeface="Canva Sans Bold"/>
                  <a:cs typeface="Canva Sans Bold"/>
                  <a:sym typeface="Canva Sans Bold"/>
                </a:rPr>
                <a:t>.</a:t>
              </a:r>
            </a:p>
          </p:txBody>
        </p:sp>
      </p:grpSp>
      <p:grpSp>
        <p:nvGrpSpPr>
          <p:cNvPr id="7" name="Group 7"/>
          <p:cNvGrpSpPr/>
          <p:nvPr/>
        </p:nvGrpSpPr>
        <p:grpSpPr>
          <a:xfrm>
            <a:off x="1162281" y="3092157"/>
            <a:ext cx="9326880" cy="851193"/>
            <a:chOff x="0" y="0"/>
            <a:chExt cx="3070578" cy="280228"/>
          </a:xfrm>
        </p:grpSpPr>
        <p:sp>
          <p:nvSpPr>
            <p:cNvPr id="8" name="Freeform 8"/>
            <p:cNvSpPr/>
            <p:nvPr/>
          </p:nvSpPr>
          <p:spPr>
            <a:xfrm>
              <a:off x="0" y="0"/>
              <a:ext cx="3070578" cy="280228"/>
            </a:xfrm>
            <a:custGeom>
              <a:avLst/>
              <a:gdLst/>
              <a:ahLst/>
              <a:cxnLst/>
              <a:rect l="l" t="t" r="r" b="b"/>
              <a:pathLst>
                <a:path w="3070578" h="280228">
                  <a:moveTo>
                    <a:pt x="34033" y="0"/>
                  </a:moveTo>
                  <a:lnTo>
                    <a:pt x="3036545" y="0"/>
                  </a:lnTo>
                  <a:cubicBezTo>
                    <a:pt x="3045571" y="0"/>
                    <a:pt x="3054227" y="3586"/>
                    <a:pt x="3060610" y="9968"/>
                  </a:cubicBezTo>
                  <a:cubicBezTo>
                    <a:pt x="3066992" y="16350"/>
                    <a:pt x="3070578" y="25007"/>
                    <a:pt x="3070578" y="34033"/>
                  </a:cubicBezTo>
                  <a:lnTo>
                    <a:pt x="3070578" y="246196"/>
                  </a:lnTo>
                  <a:cubicBezTo>
                    <a:pt x="3070578" y="255222"/>
                    <a:pt x="3066992" y="263878"/>
                    <a:pt x="3060610" y="270260"/>
                  </a:cubicBezTo>
                  <a:cubicBezTo>
                    <a:pt x="3054227" y="276643"/>
                    <a:pt x="3045571" y="280228"/>
                    <a:pt x="3036545" y="280228"/>
                  </a:cubicBezTo>
                  <a:lnTo>
                    <a:pt x="34033" y="280228"/>
                  </a:lnTo>
                  <a:cubicBezTo>
                    <a:pt x="15237" y="280228"/>
                    <a:pt x="0" y="264991"/>
                    <a:pt x="0" y="246196"/>
                  </a:cubicBezTo>
                  <a:lnTo>
                    <a:pt x="0" y="34033"/>
                  </a:lnTo>
                  <a:cubicBezTo>
                    <a:pt x="0" y="25007"/>
                    <a:pt x="3586" y="16350"/>
                    <a:pt x="9968" y="9968"/>
                  </a:cubicBezTo>
                  <a:cubicBezTo>
                    <a:pt x="16350" y="3586"/>
                    <a:pt x="25007" y="0"/>
                    <a:pt x="34033" y="0"/>
                  </a:cubicBezTo>
                  <a:close/>
                </a:path>
              </a:pathLst>
            </a:custGeom>
            <a:solidFill>
              <a:srgbClr val="CCEDFF"/>
            </a:solidFill>
          </p:spPr>
          <p:txBody>
            <a:bodyPr/>
            <a:lstStyle/>
            <a:p>
              <a:endParaRPr lang="en-GB"/>
            </a:p>
          </p:txBody>
        </p:sp>
        <p:sp>
          <p:nvSpPr>
            <p:cNvPr id="9" name="TextBox 9"/>
            <p:cNvSpPr txBox="1"/>
            <p:nvPr/>
          </p:nvSpPr>
          <p:spPr>
            <a:xfrm>
              <a:off x="0" y="-38100"/>
              <a:ext cx="3070578" cy="318328"/>
            </a:xfrm>
            <a:prstGeom prst="rect">
              <a:avLst/>
            </a:prstGeom>
          </p:spPr>
          <p:txBody>
            <a:bodyPr lIns="50800" tIns="50800" rIns="50800" bIns="50800" rtlCol="0" anchor="ctr"/>
            <a:lstStyle/>
            <a:p>
              <a:pPr algn="ctr">
                <a:lnSpc>
                  <a:spcPts val="2799"/>
                </a:lnSpc>
              </a:pPr>
              <a:r>
                <a:rPr lang="en-US" sz="1999" b="1">
                  <a:solidFill>
                    <a:srgbClr val="000000"/>
                  </a:solidFill>
                  <a:latin typeface="Canva Sans Bold"/>
                  <a:ea typeface="Canva Sans Bold"/>
                  <a:cs typeface="Canva Sans Bold"/>
                  <a:sym typeface="Canva Sans Bold"/>
                </a:rPr>
                <a:t>Heads of Department - </a:t>
              </a:r>
              <a:r>
                <a:rPr lang="en-US" sz="1999">
                  <a:solidFill>
                    <a:srgbClr val="000000"/>
                  </a:solidFill>
                  <a:latin typeface="Canva Sans"/>
                  <a:ea typeface="Canva Sans"/>
                  <a:cs typeface="Canva Sans"/>
                  <a:sym typeface="Canva Sans"/>
                </a:rPr>
                <a:t>for subject related queries or work.</a:t>
              </a:r>
            </a:p>
          </p:txBody>
        </p:sp>
      </p:grpSp>
      <p:grpSp>
        <p:nvGrpSpPr>
          <p:cNvPr id="10" name="Group 10"/>
          <p:cNvGrpSpPr/>
          <p:nvPr/>
        </p:nvGrpSpPr>
        <p:grpSpPr>
          <a:xfrm>
            <a:off x="1162281" y="4286250"/>
            <a:ext cx="9326880" cy="851193"/>
            <a:chOff x="0" y="0"/>
            <a:chExt cx="3070578" cy="280228"/>
          </a:xfrm>
        </p:grpSpPr>
        <p:sp>
          <p:nvSpPr>
            <p:cNvPr id="11" name="Freeform 11"/>
            <p:cNvSpPr/>
            <p:nvPr/>
          </p:nvSpPr>
          <p:spPr>
            <a:xfrm>
              <a:off x="0" y="0"/>
              <a:ext cx="3070578" cy="280228"/>
            </a:xfrm>
            <a:custGeom>
              <a:avLst/>
              <a:gdLst/>
              <a:ahLst/>
              <a:cxnLst/>
              <a:rect l="l" t="t" r="r" b="b"/>
              <a:pathLst>
                <a:path w="3070578" h="280228">
                  <a:moveTo>
                    <a:pt x="34033" y="0"/>
                  </a:moveTo>
                  <a:lnTo>
                    <a:pt x="3036545" y="0"/>
                  </a:lnTo>
                  <a:cubicBezTo>
                    <a:pt x="3045571" y="0"/>
                    <a:pt x="3054227" y="3586"/>
                    <a:pt x="3060610" y="9968"/>
                  </a:cubicBezTo>
                  <a:cubicBezTo>
                    <a:pt x="3066992" y="16350"/>
                    <a:pt x="3070578" y="25007"/>
                    <a:pt x="3070578" y="34033"/>
                  </a:cubicBezTo>
                  <a:lnTo>
                    <a:pt x="3070578" y="246196"/>
                  </a:lnTo>
                  <a:cubicBezTo>
                    <a:pt x="3070578" y="255222"/>
                    <a:pt x="3066992" y="263878"/>
                    <a:pt x="3060610" y="270260"/>
                  </a:cubicBezTo>
                  <a:cubicBezTo>
                    <a:pt x="3054227" y="276643"/>
                    <a:pt x="3045571" y="280228"/>
                    <a:pt x="3036545" y="280228"/>
                  </a:cubicBezTo>
                  <a:lnTo>
                    <a:pt x="34033" y="280228"/>
                  </a:lnTo>
                  <a:cubicBezTo>
                    <a:pt x="15237" y="280228"/>
                    <a:pt x="0" y="264991"/>
                    <a:pt x="0" y="246196"/>
                  </a:cubicBezTo>
                  <a:lnTo>
                    <a:pt x="0" y="34033"/>
                  </a:lnTo>
                  <a:cubicBezTo>
                    <a:pt x="0" y="25007"/>
                    <a:pt x="3586" y="16350"/>
                    <a:pt x="9968" y="9968"/>
                  </a:cubicBezTo>
                  <a:cubicBezTo>
                    <a:pt x="16350" y="3586"/>
                    <a:pt x="25007" y="0"/>
                    <a:pt x="34033" y="0"/>
                  </a:cubicBezTo>
                  <a:close/>
                </a:path>
              </a:pathLst>
            </a:custGeom>
            <a:solidFill>
              <a:srgbClr val="CCEDFF"/>
            </a:solidFill>
          </p:spPr>
          <p:txBody>
            <a:bodyPr/>
            <a:lstStyle/>
            <a:p>
              <a:endParaRPr lang="en-GB"/>
            </a:p>
          </p:txBody>
        </p:sp>
        <p:sp>
          <p:nvSpPr>
            <p:cNvPr id="12" name="TextBox 12"/>
            <p:cNvSpPr txBox="1"/>
            <p:nvPr/>
          </p:nvSpPr>
          <p:spPr>
            <a:xfrm>
              <a:off x="0" y="-38100"/>
              <a:ext cx="3070578" cy="318328"/>
            </a:xfrm>
            <a:prstGeom prst="rect">
              <a:avLst/>
            </a:prstGeom>
          </p:spPr>
          <p:txBody>
            <a:bodyPr lIns="50800" tIns="50800" rIns="50800" bIns="50800" rtlCol="0" anchor="ctr"/>
            <a:lstStyle/>
            <a:p>
              <a:pPr algn="ctr">
                <a:lnSpc>
                  <a:spcPts val="2799"/>
                </a:lnSpc>
              </a:pPr>
              <a:r>
                <a:rPr lang="en-US" sz="1999" b="1">
                  <a:solidFill>
                    <a:srgbClr val="000000"/>
                  </a:solidFill>
                  <a:latin typeface="Canva Sans Bold"/>
                  <a:ea typeface="Canva Sans Bold"/>
                  <a:cs typeface="Canva Sans Bold"/>
                  <a:sym typeface="Canva Sans Bold"/>
                </a:rPr>
                <a:t>Pastoral team/Year leader- </a:t>
              </a:r>
              <a:r>
                <a:rPr lang="en-US" sz="1999">
                  <a:solidFill>
                    <a:srgbClr val="000000"/>
                  </a:solidFill>
                  <a:latin typeface="Canva Sans"/>
                  <a:ea typeface="Canva Sans"/>
                  <a:cs typeface="Canva Sans"/>
                  <a:sym typeface="Canva Sans"/>
                </a:rPr>
                <a:t>for additional wellbeing concerns.</a:t>
              </a:r>
            </a:p>
          </p:txBody>
        </p:sp>
      </p:grpSp>
      <p:sp>
        <p:nvSpPr>
          <p:cNvPr id="16" name="Freeform 16"/>
          <p:cNvSpPr/>
          <p:nvPr/>
        </p:nvSpPr>
        <p:spPr>
          <a:xfrm>
            <a:off x="542735" y="2019434"/>
            <a:ext cx="429234" cy="608451"/>
          </a:xfrm>
          <a:custGeom>
            <a:avLst/>
            <a:gdLst/>
            <a:ahLst/>
            <a:cxnLst/>
            <a:rect l="l" t="t" r="r" b="b"/>
            <a:pathLst>
              <a:path w="429234" h="608451">
                <a:moveTo>
                  <a:pt x="0" y="0"/>
                </a:moveTo>
                <a:lnTo>
                  <a:pt x="429235" y="0"/>
                </a:lnTo>
                <a:lnTo>
                  <a:pt x="429235" y="608451"/>
                </a:lnTo>
                <a:lnTo>
                  <a:pt x="0" y="6084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7" name="Freeform 17"/>
          <p:cNvSpPr/>
          <p:nvPr/>
        </p:nvSpPr>
        <p:spPr>
          <a:xfrm>
            <a:off x="493527" y="3134626"/>
            <a:ext cx="511702" cy="808724"/>
          </a:xfrm>
          <a:custGeom>
            <a:avLst/>
            <a:gdLst/>
            <a:ahLst/>
            <a:cxnLst/>
            <a:rect l="l" t="t" r="r" b="b"/>
            <a:pathLst>
              <a:path w="511702" h="808724">
                <a:moveTo>
                  <a:pt x="0" y="0"/>
                </a:moveTo>
                <a:lnTo>
                  <a:pt x="511702" y="0"/>
                </a:lnTo>
                <a:lnTo>
                  <a:pt x="511702" y="808724"/>
                </a:lnTo>
                <a:lnTo>
                  <a:pt x="0" y="8087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9" name="TextBox 19"/>
          <p:cNvSpPr txBox="1"/>
          <p:nvPr/>
        </p:nvSpPr>
        <p:spPr>
          <a:xfrm>
            <a:off x="2209800" y="414020"/>
            <a:ext cx="5054543" cy="638380"/>
          </a:xfrm>
          <a:prstGeom prst="rect">
            <a:avLst/>
          </a:prstGeom>
        </p:spPr>
        <p:txBody>
          <a:bodyPr wrap="square" lIns="0" tIns="0" rIns="0" bIns="0" rtlCol="0" anchor="t">
            <a:spAutoFit/>
          </a:bodyPr>
          <a:lstStyle/>
          <a:p>
            <a:pPr algn="ctr">
              <a:lnSpc>
                <a:spcPts val="5319"/>
              </a:lnSpc>
              <a:spcBef>
                <a:spcPct val="0"/>
              </a:spcBef>
            </a:pPr>
            <a:r>
              <a:rPr lang="en-US" sz="3799" b="1">
                <a:solidFill>
                  <a:srgbClr val="004AAD"/>
                </a:solidFill>
                <a:latin typeface="Telegraf Bold"/>
                <a:ea typeface="Telegraf Bold"/>
                <a:cs typeface="Telegraf Bold"/>
                <a:sym typeface="Telegraf Bold"/>
              </a:rPr>
              <a:t>Who to contact</a:t>
            </a:r>
          </a:p>
        </p:txBody>
      </p:sp>
      <p:pic>
        <p:nvPicPr>
          <p:cNvPr id="21" name="Picture 20">
            <a:extLst>
              <a:ext uri="{FF2B5EF4-FFF2-40B4-BE49-F238E27FC236}">
                <a16:creationId xmlns:a16="http://schemas.microsoft.com/office/drawing/2014/main" id="{1D813D12-A32C-7CBD-D61F-500085CB4DB8}"/>
              </a:ext>
            </a:extLst>
          </p:cNvPr>
          <p:cNvPicPr>
            <a:picLocks noChangeAspect="1"/>
          </p:cNvPicPr>
          <p:nvPr/>
        </p:nvPicPr>
        <p:blipFill>
          <a:blip r:embed="rId9"/>
          <a:stretch>
            <a:fillRect/>
          </a:stretch>
        </p:blipFill>
        <p:spPr>
          <a:xfrm>
            <a:off x="348320" y="4375492"/>
            <a:ext cx="800212" cy="666843"/>
          </a:xfrm>
          <a:prstGeom prst="rect">
            <a:avLst/>
          </a:prstGeom>
        </p:spPr>
      </p:pic>
      <p:cxnSp>
        <p:nvCxnSpPr>
          <p:cNvPr id="22" name="Straight Connector 21">
            <a:extLst>
              <a:ext uri="{FF2B5EF4-FFF2-40B4-BE49-F238E27FC236}">
                <a16:creationId xmlns:a16="http://schemas.microsoft.com/office/drawing/2014/main" id="{E133B581-E218-32A5-FFCE-5BEA9F963DB5}"/>
              </a:ext>
            </a:extLst>
          </p:cNvPr>
          <p:cNvCxnSpPr/>
          <p:nvPr/>
        </p:nvCxnSpPr>
        <p:spPr>
          <a:xfrm>
            <a:off x="-76200" y="1562472"/>
            <a:ext cx="109728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OFFICE Logos - Office\2017 new school logos\New Wisdom Logo  - white 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5793" y="6565651"/>
            <a:ext cx="1531793" cy="15303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01A197E-E9E6-1F48-0AF3-646D3DB3CFA6}"/>
              </a:ext>
            </a:extLst>
          </p:cNvPr>
          <p:cNvPicPr>
            <a:picLocks noChangeAspect="1"/>
          </p:cNvPicPr>
          <p:nvPr/>
        </p:nvPicPr>
        <p:blipFill>
          <a:blip r:embed="rId4"/>
          <a:stretch>
            <a:fillRect/>
          </a:stretch>
        </p:blipFill>
        <p:spPr>
          <a:xfrm>
            <a:off x="2050989" y="2656638"/>
            <a:ext cx="6870821" cy="2916324"/>
          </a:xfrm>
          <a:prstGeom prst="rect">
            <a:avLst/>
          </a:prstGeom>
        </p:spPr>
      </p:pic>
      <p:graphicFrame>
        <p:nvGraphicFramePr>
          <p:cNvPr id="11" name="Object 10">
            <a:extLst>
              <a:ext uri="{FF2B5EF4-FFF2-40B4-BE49-F238E27FC236}">
                <a16:creationId xmlns:a16="http://schemas.microsoft.com/office/drawing/2014/main" id="{48AD4B4F-4F47-2514-A658-D749F0081861}"/>
              </a:ext>
            </a:extLst>
          </p:cNvPr>
          <p:cNvGraphicFramePr>
            <a:graphicFrameLocks noChangeAspect="1"/>
          </p:cNvGraphicFramePr>
          <p:nvPr>
            <p:extLst>
              <p:ext uri="{D42A27DB-BD31-4B8C-83A1-F6EECF244321}">
                <p14:modId xmlns:p14="http://schemas.microsoft.com/office/powerpoint/2010/main" val="1053494005"/>
              </p:ext>
            </p:extLst>
          </p:nvPr>
        </p:nvGraphicFramePr>
        <p:xfrm>
          <a:off x="172210" y="6363315"/>
          <a:ext cx="2482862" cy="1685529"/>
        </p:xfrm>
        <a:graphic>
          <a:graphicData uri="http://schemas.openxmlformats.org/presentationml/2006/ole">
            <mc:AlternateContent xmlns:mc="http://schemas.openxmlformats.org/markup-compatibility/2006">
              <mc:Choice xmlns:v="urn:schemas-microsoft-com:vml" Requires="v">
                <p:oleObj r:id="rId5" imgW="5205275" imgH="3534464" progId="">
                  <p:embed/>
                </p:oleObj>
              </mc:Choice>
              <mc:Fallback>
                <p:oleObj r:id="rId5" imgW="5205275" imgH="3534464" progId="">
                  <p:embed/>
                  <p:pic>
                    <p:nvPicPr>
                      <p:cNvPr id="11" name="Object 10">
                        <a:extLst>
                          <a:ext uri="{FF2B5EF4-FFF2-40B4-BE49-F238E27FC236}">
                            <a16:creationId xmlns:a16="http://schemas.microsoft.com/office/drawing/2014/main" id="{48AD4B4F-4F47-2514-A658-D749F0081861}"/>
                          </a:ext>
                        </a:extLst>
                      </p:cNvPr>
                      <p:cNvPicPr/>
                      <p:nvPr/>
                    </p:nvPicPr>
                    <p:blipFill>
                      <a:blip r:embed="rId6"/>
                      <a:stretch>
                        <a:fillRect/>
                      </a:stretch>
                    </p:blipFill>
                    <p:spPr>
                      <a:xfrm>
                        <a:off x="172210" y="6363315"/>
                        <a:ext cx="2482862" cy="1685529"/>
                      </a:xfrm>
                      <a:prstGeom prst="rect">
                        <a:avLst/>
                      </a:prstGeom>
                    </p:spPr>
                  </p:pic>
                </p:oleObj>
              </mc:Fallback>
            </mc:AlternateContent>
          </a:graphicData>
        </a:graphic>
      </p:graphicFrame>
    </p:spTree>
    <p:extLst>
      <p:ext uri="{BB962C8B-B14F-4D97-AF65-F5344CB8AC3E}">
        <p14:creationId xmlns:p14="http://schemas.microsoft.com/office/powerpoint/2010/main" val="135074364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17452-5568-CF26-BF0A-6A6E3F5BE3E7}"/>
              </a:ext>
            </a:extLst>
          </p:cNvPr>
          <p:cNvSpPr>
            <a:spLocks noGrp="1"/>
          </p:cNvSpPr>
          <p:nvPr>
            <p:ph type="title"/>
          </p:nvPr>
        </p:nvSpPr>
        <p:spPr/>
        <p:txBody>
          <a:bodyPr/>
          <a:lstStyle/>
          <a:p>
            <a:r>
              <a:rPr lang="en-GB"/>
              <a:t>Activities and Timescale</a:t>
            </a:r>
          </a:p>
        </p:txBody>
      </p:sp>
      <p:sp>
        <p:nvSpPr>
          <p:cNvPr id="3" name="Content Placeholder 2">
            <a:extLst>
              <a:ext uri="{FF2B5EF4-FFF2-40B4-BE49-F238E27FC236}">
                <a16:creationId xmlns:a16="http://schemas.microsoft.com/office/drawing/2014/main" id="{19C243FE-9883-E8BD-D931-4592FEF0CBA4}"/>
              </a:ext>
            </a:extLst>
          </p:cNvPr>
          <p:cNvSpPr>
            <a:spLocks noGrp="1"/>
          </p:cNvSpPr>
          <p:nvPr>
            <p:ph idx="1"/>
          </p:nvPr>
        </p:nvSpPr>
        <p:spPr>
          <a:noFill/>
        </p:spPr>
        <p:txBody>
          <a:bodyPr anchor="b"/>
          <a:lstStyle/>
          <a:p>
            <a:pPr marL="0" indent="0" algn="ctr">
              <a:buNone/>
            </a:pPr>
            <a:r>
              <a:rPr lang="en-US"/>
              <a:t>It will take you at least 6 months to complete your Bronze </a:t>
            </a:r>
            <a:r>
              <a:rPr lang="en-US" err="1"/>
              <a:t>programme</a:t>
            </a:r>
            <a:endParaRPr lang="en-US"/>
          </a:p>
          <a:p>
            <a:pPr marL="0" indent="0" algn="ctr">
              <a:buNone/>
            </a:pPr>
            <a:endParaRPr lang="en-GB"/>
          </a:p>
        </p:txBody>
      </p:sp>
      <p:pic>
        <p:nvPicPr>
          <p:cNvPr id="6" name="Table Placeholder 5">
            <a:extLst>
              <a:ext uri="{FF2B5EF4-FFF2-40B4-BE49-F238E27FC236}">
                <a16:creationId xmlns:a16="http://schemas.microsoft.com/office/drawing/2014/main" id="{0B1D037A-21B4-0CA6-9AB5-DBE321D7E0FA}"/>
              </a:ext>
            </a:extLst>
          </p:cNvPr>
          <p:cNvPicPr>
            <a:picLocks/>
          </p:cNvPicPr>
          <p:nvPr/>
        </p:nvPicPr>
        <p:blipFill>
          <a:blip r:embed="rId3"/>
          <a:srcRect t="1551" b="1551"/>
          <a:stretch/>
        </p:blipFill>
        <p:spPr>
          <a:xfrm>
            <a:off x="2586931" y="2197181"/>
            <a:ext cx="5798938" cy="3835238"/>
          </a:xfrm>
          <a:prstGeom prst="rect">
            <a:avLst/>
          </a:prstGeom>
          <a:solidFill>
            <a:srgbClr val="F0F0F0"/>
          </a:solidFill>
        </p:spPr>
      </p:pic>
    </p:spTree>
    <p:extLst>
      <p:ext uri="{BB962C8B-B14F-4D97-AF65-F5344CB8AC3E}">
        <p14:creationId xmlns:p14="http://schemas.microsoft.com/office/powerpoint/2010/main" val="29626093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B6A96-2A11-F56B-509D-261429CA1998}"/>
              </a:ext>
            </a:extLst>
          </p:cNvPr>
          <p:cNvSpPr>
            <a:spLocks noGrp="1"/>
          </p:cNvSpPr>
          <p:nvPr>
            <p:ph type="title"/>
          </p:nvPr>
        </p:nvSpPr>
        <p:spPr/>
        <p:txBody>
          <a:bodyPr/>
          <a:lstStyle/>
          <a:p>
            <a:r>
              <a:rPr lang="en-GB"/>
              <a:t>Why do DofE?</a:t>
            </a:r>
          </a:p>
        </p:txBody>
      </p:sp>
      <p:sp>
        <p:nvSpPr>
          <p:cNvPr id="3" name="Content Placeholder 2">
            <a:extLst>
              <a:ext uri="{FF2B5EF4-FFF2-40B4-BE49-F238E27FC236}">
                <a16:creationId xmlns:a16="http://schemas.microsoft.com/office/drawing/2014/main" id="{F5F3B742-6ECA-4E3F-7A4D-59E09660AF3C}"/>
              </a:ext>
            </a:extLst>
          </p:cNvPr>
          <p:cNvSpPr>
            <a:spLocks noGrp="1"/>
          </p:cNvSpPr>
          <p:nvPr>
            <p:ph idx="1"/>
          </p:nvPr>
        </p:nvSpPr>
        <p:spPr>
          <a:xfrm>
            <a:off x="548640" y="2106365"/>
            <a:ext cx="9875520" cy="5616798"/>
          </a:xfrm>
        </p:spPr>
        <p:txBody>
          <a:bodyPr>
            <a:normAutofit/>
          </a:bodyPr>
          <a:lstStyle/>
          <a:p>
            <a:pPr marL="0" indent="0">
              <a:buNone/>
            </a:pPr>
            <a:r>
              <a:rPr lang="en-US" sz="2400" b="1"/>
              <a:t>Essential skills for life and work</a:t>
            </a:r>
          </a:p>
          <a:p>
            <a:r>
              <a:rPr lang="en-US" sz="2400"/>
              <a:t>Develop essential emotional and social skills and attributes for work and life such as resilience, problem-solving, team-working, and communication.</a:t>
            </a:r>
          </a:p>
          <a:p>
            <a:pPr marL="0" indent="0">
              <a:buNone/>
            </a:pPr>
            <a:r>
              <a:rPr lang="en-US" sz="2400" b="1"/>
              <a:t>Enhance your CV and career opportunities</a:t>
            </a:r>
          </a:p>
          <a:p>
            <a:r>
              <a:rPr lang="en-US" sz="2400"/>
              <a:t>Activities and volunteering opportunities completed through the DofE provide unique qualities to your CV and university or job applications.</a:t>
            </a:r>
          </a:p>
          <a:p>
            <a:r>
              <a:rPr lang="en-US" sz="2400"/>
              <a:t>The DofE gives talking points to expand upon in an interview setting.</a:t>
            </a:r>
          </a:p>
          <a:p>
            <a:pPr marL="0" indent="0">
              <a:buNone/>
            </a:pPr>
            <a:r>
              <a:rPr lang="en-US" sz="2400" b="1"/>
              <a:t>Make a difference</a:t>
            </a:r>
          </a:p>
          <a:p>
            <a:r>
              <a:rPr lang="en-US" sz="2400"/>
              <a:t>Participants gave a staggering </a:t>
            </a:r>
            <a:r>
              <a:rPr lang="en-US" sz="2400" b="1">
                <a:solidFill>
                  <a:srgbClr val="8400C6"/>
                </a:solidFill>
              </a:rPr>
              <a:t>5.2 million hours</a:t>
            </a:r>
            <a:r>
              <a:rPr lang="en-US" sz="2400"/>
              <a:t> of volunteering as part of their DofE activities in April 2024-March 2025!</a:t>
            </a:r>
          </a:p>
          <a:p>
            <a:pPr marL="0" indent="0">
              <a:buNone/>
            </a:pPr>
            <a:r>
              <a:rPr lang="en-US" sz="2400" b="1"/>
              <a:t>Challenge yourself</a:t>
            </a:r>
          </a:p>
          <a:p>
            <a:r>
              <a:rPr lang="en-US" sz="2400"/>
              <a:t>If it was easy, everyone would do it!</a:t>
            </a:r>
          </a:p>
        </p:txBody>
      </p:sp>
    </p:spTree>
    <p:extLst>
      <p:ext uri="{BB962C8B-B14F-4D97-AF65-F5344CB8AC3E}">
        <p14:creationId xmlns:p14="http://schemas.microsoft.com/office/powerpoint/2010/main" val="14221748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C4087-3B6F-06CD-8FD5-1D62F2B61787}"/>
              </a:ext>
            </a:extLst>
          </p:cNvPr>
          <p:cNvSpPr>
            <a:spLocks noGrp="1"/>
          </p:cNvSpPr>
          <p:nvPr>
            <p:ph type="title"/>
          </p:nvPr>
        </p:nvSpPr>
        <p:spPr/>
        <p:txBody>
          <a:bodyPr/>
          <a:lstStyle/>
          <a:p>
            <a:r>
              <a:rPr lang="en-US"/>
              <a:t>How will I find the time? What about my exams?</a:t>
            </a:r>
            <a:endParaRPr lang="en-GB"/>
          </a:p>
        </p:txBody>
      </p:sp>
      <p:graphicFrame>
        <p:nvGraphicFramePr>
          <p:cNvPr id="4" name="Content Placeholder 3">
            <a:extLst>
              <a:ext uri="{FF2B5EF4-FFF2-40B4-BE49-F238E27FC236}">
                <a16:creationId xmlns:a16="http://schemas.microsoft.com/office/drawing/2014/main" id="{3288D090-5FE2-3910-DC18-1FA53E736947}"/>
              </a:ext>
            </a:extLst>
          </p:cNvPr>
          <p:cNvGraphicFramePr>
            <a:graphicFrameLocks noGrp="1"/>
          </p:cNvGraphicFramePr>
          <p:nvPr>
            <p:ph idx="1"/>
          </p:nvPr>
        </p:nvGraphicFramePr>
        <p:xfrm>
          <a:off x="548640" y="2753202"/>
          <a:ext cx="9875520" cy="41047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59061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AC13B-A6CF-EC2B-E2EE-CAEB7A5477A6}"/>
              </a:ext>
            </a:extLst>
          </p:cNvPr>
          <p:cNvSpPr>
            <a:spLocks noGrp="1"/>
          </p:cNvSpPr>
          <p:nvPr>
            <p:ph type="title"/>
          </p:nvPr>
        </p:nvSpPr>
        <p:spPr/>
        <p:txBody>
          <a:bodyPr/>
          <a:lstStyle/>
          <a:p>
            <a:r>
              <a:rPr lang="en-GB"/>
              <a:t>The Application Process</a:t>
            </a:r>
          </a:p>
        </p:txBody>
      </p:sp>
      <p:sp>
        <p:nvSpPr>
          <p:cNvPr id="3" name="Content Placeholder 2">
            <a:extLst>
              <a:ext uri="{FF2B5EF4-FFF2-40B4-BE49-F238E27FC236}">
                <a16:creationId xmlns:a16="http://schemas.microsoft.com/office/drawing/2014/main" id="{B7455667-CCAC-0275-7AB8-653B83CE6501}"/>
              </a:ext>
            </a:extLst>
          </p:cNvPr>
          <p:cNvSpPr>
            <a:spLocks noGrp="1"/>
          </p:cNvSpPr>
          <p:nvPr>
            <p:ph idx="1"/>
          </p:nvPr>
        </p:nvSpPr>
        <p:spPr/>
        <p:txBody>
          <a:bodyPr>
            <a:normAutofit/>
          </a:bodyPr>
          <a:lstStyle/>
          <a:p>
            <a:r>
              <a:rPr lang="en-GB" sz="2800"/>
              <a:t>An offer booklet will be e-mailed home. </a:t>
            </a:r>
          </a:p>
          <a:p>
            <a:r>
              <a:rPr lang="en-GB" sz="2800"/>
              <a:t>Please make sure that this is read carefully by your parents/guardians and yourselves.</a:t>
            </a:r>
          </a:p>
          <a:p>
            <a:r>
              <a:rPr lang="en-GB" sz="2800"/>
              <a:t>Please pay particular attention to the dates and ensure you are able to attend these dates.</a:t>
            </a:r>
          </a:p>
          <a:p>
            <a:r>
              <a:rPr lang="en-GB" sz="2800"/>
              <a:t>As part of the offer booklet, there will be a link to an application form to fill in. </a:t>
            </a:r>
          </a:p>
          <a:p>
            <a:r>
              <a:rPr lang="en-GB" sz="2800"/>
              <a:t>As part of this form, there will be a section to fill in asking you why you wish to participate in the Bronze DofE.</a:t>
            </a:r>
          </a:p>
          <a:p>
            <a:r>
              <a:rPr lang="en-GB" sz="2800"/>
              <a:t>This will be used to select/reject participants if we are oversubscribed (max. 126 places for Bronze - 2 groups of 63). </a:t>
            </a:r>
          </a:p>
        </p:txBody>
      </p:sp>
    </p:spTree>
    <p:extLst>
      <p:ext uri="{BB962C8B-B14F-4D97-AF65-F5344CB8AC3E}">
        <p14:creationId xmlns:p14="http://schemas.microsoft.com/office/powerpoint/2010/main" val="8776879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775" y="2753849"/>
            <a:ext cx="7841671" cy="4104151"/>
          </a:xfrm>
          <a:solidFill>
            <a:srgbClr val="E0BFF1"/>
          </a:solidFill>
        </p:spPr>
        <p:txBody>
          <a:bodyPr>
            <a:normAutofit/>
          </a:bodyPr>
          <a:lstStyle/>
          <a:p>
            <a:pPr marL="0" indent="0">
              <a:buNone/>
            </a:pPr>
            <a:r>
              <a:rPr lang="en-GB" sz="3240"/>
              <a:t>The total cost including:</a:t>
            </a:r>
          </a:p>
          <a:p>
            <a:pPr marL="0" indent="0">
              <a:buNone/>
            </a:pPr>
            <a:endParaRPr lang="en-GB" sz="3240"/>
          </a:p>
          <a:p>
            <a:pPr marL="0" indent="0" algn="ctr">
              <a:buNone/>
            </a:pPr>
            <a:endParaRPr lang="en-GB" sz="3240" b="1">
              <a:highlight>
                <a:srgbClr val="FFFF00"/>
              </a:highlight>
            </a:endParaRPr>
          </a:p>
          <a:p>
            <a:pPr marL="0" indent="0" algn="ctr">
              <a:buNone/>
            </a:pPr>
            <a:endParaRPr lang="en-GB" sz="3240" b="1">
              <a:highlight>
                <a:srgbClr val="FFFF00"/>
              </a:highlight>
            </a:endParaRPr>
          </a:p>
          <a:p>
            <a:pPr marL="0" indent="0" algn="ctr">
              <a:buNone/>
            </a:pPr>
            <a:endParaRPr lang="en-GB" sz="3240" b="1">
              <a:highlight>
                <a:srgbClr val="FFFF00"/>
              </a:highlight>
            </a:endParaRPr>
          </a:p>
          <a:p>
            <a:pPr marL="0" indent="0" algn="ctr">
              <a:buNone/>
            </a:pPr>
            <a:r>
              <a:rPr lang="en-GB" sz="3240" b="1">
                <a:highlight>
                  <a:srgbClr val="FFFF00"/>
                </a:highlight>
              </a:rPr>
              <a:t>£250 - £350</a:t>
            </a:r>
            <a:r>
              <a:rPr lang="en-GB" sz="3240">
                <a:highlight>
                  <a:srgbClr val="FFFF00"/>
                </a:highlight>
              </a:rPr>
              <a:t> </a:t>
            </a:r>
            <a:r>
              <a:rPr lang="en-GB" sz="2520"/>
              <a:t>(depending on numbers)</a:t>
            </a:r>
          </a:p>
        </p:txBody>
      </p:sp>
      <p:sp>
        <p:nvSpPr>
          <p:cNvPr id="8" name="Content Placeholder 2"/>
          <p:cNvSpPr txBox="1">
            <a:spLocks/>
          </p:cNvSpPr>
          <p:nvPr/>
        </p:nvSpPr>
        <p:spPr>
          <a:xfrm>
            <a:off x="1986812" y="3517467"/>
            <a:ext cx="7323213" cy="1742249"/>
          </a:xfrm>
          <a:prstGeom prst="rect">
            <a:avLst/>
          </a:prstGeom>
          <a:noFill/>
        </p:spPr>
        <p:txBody>
          <a:bodyPr vert="horz" lIns="82296" tIns="41148" rIns="82296" bIns="41148" numCol="2" rtlCol="0">
            <a:normAutofit fontScale="92500" lnSpcReduction="20000"/>
          </a:bodyPr>
          <a:lstStyle>
            <a:lvl1pPr marL="182880" indent="-182880" algn="l" defTabSz="914400" rtl="0" eaLnBrk="1" latinLnBrk="0" hangingPunct="1">
              <a:spcBef>
                <a:spcPct val="20000"/>
              </a:spcBef>
              <a:buClr>
                <a:srgbClr val="8400C6"/>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rgbClr val="8400C6"/>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rgbClr val="8400C6"/>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rgbClr val="8400C6"/>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rgbClr val="8400C6"/>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64592" indent="-164592" defTabSz="822960"/>
            <a:r>
              <a:rPr lang="en-GB" sz="3240">
                <a:solidFill>
                  <a:srgbClr val="292934"/>
                </a:solidFill>
                <a:latin typeface="Arial"/>
              </a:rPr>
              <a:t>Enrolment</a:t>
            </a:r>
          </a:p>
          <a:p>
            <a:pPr marL="164592" indent="-164592" defTabSz="822960"/>
            <a:r>
              <a:rPr lang="en-GB" sz="3240">
                <a:solidFill>
                  <a:srgbClr val="292934"/>
                </a:solidFill>
                <a:latin typeface="Arial"/>
              </a:rPr>
              <a:t>School DofE sessions</a:t>
            </a:r>
          </a:p>
          <a:p>
            <a:pPr marL="164592" indent="-164592" defTabSz="822960"/>
            <a:r>
              <a:rPr lang="en-GB" sz="3240">
                <a:solidFill>
                  <a:srgbClr val="292934"/>
                </a:solidFill>
                <a:latin typeface="Arial"/>
              </a:rPr>
              <a:t>Training weekend</a:t>
            </a:r>
          </a:p>
          <a:p>
            <a:pPr marL="164592" indent="-164592" defTabSz="822960"/>
            <a:r>
              <a:rPr lang="en-GB" sz="3240">
                <a:solidFill>
                  <a:srgbClr val="292934"/>
                </a:solidFill>
                <a:latin typeface="Arial"/>
              </a:rPr>
              <a:t>2 day qualifying expeditions</a:t>
            </a:r>
          </a:p>
          <a:p>
            <a:pPr marL="164592" indent="-164592" defTabSz="822960"/>
            <a:r>
              <a:rPr lang="en-GB" sz="3240">
                <a:solidFill>
                  <a:srgbClr val="292934"/>
                </a:solidFill>
                <a:latin typeface="Arial"/>
              </a:rPr>
              <a:t>Equipment hire</a:t>
            </a:r>
          </a:p>
        </p:txBody>
      </p:sp>
      <p:sp>
        <p:nvSpPr>
          <p:cNvPr id="6" name="Title 1">
            <a:extLst>
              <a:ext uri="{FF2B5EF4-FFF2-40B4-BE49-F238E27FC236}">
                <a16:creationId xmlns:a16="http://schemas.microsoft.com/office/drawing/2014/main" id="{6A4F45EE-A014-F40D-0531-F6E7FDE928FE}"/>
              </a:ext>
            </a:extLst>
          </p:cNvPr>
          <p:cNvSpPr>
            <a:spLocks noGrp="1"/>
          </p:cNvSpPr>
          <p:nvPr>
            <p:ph type="title"/>
          </p:nvPr>
        </p:nvSpPr>
        <p:spPr>
          <a:xfrm>
            <a:off x="548640" y="1716934"/>
            <a:ext cx="9875520" cy="891540"/>
          </a:xfrm>
        </p:spPr>
        <p:txBody>
          <a:bodyPr/>
          <a:lstStyle/>
          <a:p>
            <a:r>
              <a:rPr lang="en-GB"/>
              <a:t>Cost</a:t>
            </a:r>
          </a:p>
        </p:txBody>
      </p:sp>
    </p:spTree>
    <p:extLst>
      <p:ext uri="{BB962C8B-B14F-4D97-AF65-F5344CB8AC3E}">
        <p14:creationId xmlns:p14="http://schemas.microsoft.com/office/powerpoint/2010/main" val="31544887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2800" cy="8229600"/>
          </a:xfrm>
          <a:prstGeom prst="rect">
            <a:avLst/>
          </a:prstGeom>
          <a:solidFill>
            <a:srgbClr val="333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10" y="576072"/>
            <a:ext cx="10114179" cy="707745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5F00AB3-80D6-C109-9105-2E3ED4ABCC1B}"/>
              </a:ext>
            </a:extLst>
          </p:cNvPr>
          <p:cNvPicPr>
            <a:picLocks noChangeAspect="1"/>
          </p:cNvPicPr>
          <p:nvPr/>
        </p:nvPicPr>
        <p:blipFill>
          <a:blip r:embed="rId3"/>
          <a:stretch>
            <a:fillRect/>
          </a:stretch>
        </p:blipFill>
        <p:spPr>
          <a:xfrm>
            <a:off x="3129839" y="772160"/>
            <a:ext cx="4769873" cy="6765778"/>
          </a:xfrm>
          <a:prstGeom prst="rect">
            <a:avLst/>
          </a:prstGeom>
        </p:spPr>
      </p:pic>
    </p:spTree>
    <p:extLst>
      <p:ext uri="{BB962C8B-B14F-4D97-AF65-F5344CB8AC3E}">
        <p14:creationId xmlns:p14="http://schemas.microsoft.com/office/powerpoint/2010/main" val="3985260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371" y="0"/>
            <a:ext cx="10970057" cy="822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39873433-86BB-7E14-1577-246614B01DB8}"/>
              </a:ext>
            </a:extLst>
          </p:cNvPr>
          <p:cNvPicPr>
            <a:picLocks noChangeAspect="1"/>
          </p:cNvPicPr>
          <p:nvPr/>
        </p:nvPicPr>
        <p:blipFill>
          <a:blip r:embed="rId3"/>
          <a:srcRect r="4648" b="-2"/>
          <a:stretch>
            <a:fillRect/>
          </a:stretch>
        </p:blipFill>
        <p:spPr>
          <a:xfrm>
            <a:off x="20" y="1538"/>
            <a:ext cx="10972780" cy="8228062"/>
          </a:xfrm>
          <a:prstGeom prst="rect">
            <a:avLst/>
          </a:prstGeom>
        </p:spPr>
      </p:pic>
    </p:spTree>
    <p:extLst>
      <p:ext uri="{BB962C8B-B14F-4D97-AF65-F5344CB8AC3E}">
        <p14:creationId xmlns:p14="http://schemas.microsoft.com/office/powerpoint/2010/main" val="17337110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28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63142" cy="82296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53998" cy="82296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p:cNvSpPr>
            <a:spLocks noGrp="1"/>
          </p:cNvSpPr>
          <p:nvPr>
            <p:ph type="title"/>
          </p:nvPr>
        </p:nvSpPr>
        <p:spPr>
          <a:xfrm>
            <a:off x="430182" y="1346835"/>
            <a:ext cx="3621024" cy="3844961"/>
          </a:xfrm>
        </p:spPr>
        <p:txBody>
          <a:bodyPr vert="horz" lIns="91440" tIns="45720" rIns="91440" bIns="45720" rtlCol="0" anchor="b">
            <a:normAutofit/>
          </a:bodyPr>
          <a:lstStyle/>
          <a:p>
            <a:pPr algn="l">
              <a:lnSpc>
                <a:spcPct val="90000"/>
              </a:lnSpc>
              <a:defRPr/>
            </a:pPr>
            <a:br>
              <a:rPr lang="en-US" sz="2800" kern="1200">
                <a:solidFill>
                  <a:schemeClr val="tx1"/>
                </a:solidFill>
                <a:latin typeface="+mj-lt"/>
                <a:ea typeface="+mj-ea"/>
                <a:cs typeface="+mj-cs"/>
              </a:rPr>
            </a:br>
            <a:r>
              <a:rPr lang="en-US" sz="2800" kern="1200">
                <a:solidFill>
                  <a:schemeClr val="tx1"/>
                </a:solidFill>
                <a:latin typeface="+mj-lt"/>
                <a:ea typeface="+mj-ea"/>
                <a:cs typeface="+mj-cs"/>
              </a:rPr>
              <a:t>Thank you for listening</a:t>
            </a:r>
            <a:br>
              <a:rPr lang="en-US" sz="2800" kern="1200">
                <a:solidFill>
                  <a:schemeClr val="tx1"/>
                </a:solidFill>
                <a:latin typeface="+mj-lt"/>
                <a:ea typeface="+mj-ea"/>
                <a:cs typeface="+mj-cs"/>
              </a:rPr>
            </a:br>
            <a:r>
              <a:rPr lang="en-US" sz="2800" kern="1200">
                <a:solidFill>
                  <a:schemeClr val="tx1"/>
                </a:solidFill>
                <a:latin typeface="+mj-lt"/>
                <a:ea typeface="+mj-ea"/>
                <a:cs typeface="+mj-cs"/>
              </a:rPr>
              <a:t>Please refer to your Information Booklet for further detail and if you have any questions contact your Form Tutor</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1983" y="521762"/>
            <a:ext cx="175565" cy="6336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926" y="5456304"/>
            <a:ext cx="3621024" cy="21945"/>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872920" y="1140072"/>
            <a:ext cx="5767952" cy="576795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0972800" cy="8229600"/>
          </a:xfrm>
          <a:custGeom>
            <a:avLst/>
            <a:gdLst/>
            <a:ahLst/>
            <a:cxnLst/>
            <a:rect l="l" t="t" r="r" b="b"/>
            <a:pathLst>
              <a:path w="11439421" h="6434674">
                <a:moveTo>
                  <a:pt x="0" y="0"/>
                </a:moveTo>
                <a:lnTo>
                  <a:pt x="11439422" y="0"/>
                </a:lnTo>
                <a:lnTo>
                  <a:pt x="11439422" y="6434674"/>
                </a:lnTo>
                <a:lnTo>
                  <a:pt x="0" y="6434674"/>
                </a:lnTo>
                <a:lnTo>
                  <a:pt x="0" y="0"/>
                </a:lnTo>
                <a:close/>
              </a:path>
            </a:pathLst>
          </a:custGeom>
          <a:blipFill>
            <a:blip r:embed="rId3"/>
            <a:stretch>
              <a:fillRect/>
            </a:stretch>
          </a:blipFill>
        </p:spPr>
        <p:txBody>
          <a:bodyPr/>
          <a:lstStyle/>
          <a:p>
            <a:endParaRPr lang="en-GB"/>
          </a:p>
        </p:txBody>
      </p:sp>
      <p:sp>
        <p:nvSpPr>
          <p:cNvPr id="3" name="Freeform 3"/>
          <p:cNvSpPr/>
          <p:nvPr/>
        </p:nvSpPr>
        <p:spPr>
          <a:xfrm>
            <a:off x="478972" y="143317"/>
            <a:ext cx="6780755" cy="1305295"/>
          </a:xfrm>
          <a:custGeom>
            <a:avLst/>
            <a:gdLst/>
            <a:ahLst/>
            <a:cxnLst/>
            <a:rect l="l" t="t" r="r" b="b"/>
            <a:pathLst>
              <a:path w="6780755" h="1305295">
                <a:moveTo>
                  <a:pt x="0" y="0"/>
                </a:moveTo>
                <a:lnTo>
                  <a:pt x="6780755" y="0"/>
                </a:lnTo>
                <a:lnTo>
                  <a:pt x="6780755" y="1305295"/>
                </a:lnTo>
                <a:lnTo>
                  <a:pt x="0" y="1305295"/>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3974123" y="5314593"/>
            <a:ext cx="3587262" cy="2119042"/>
          </a:xfrm>
          <a:prstGeom prst="rect">
            <a:avLst/>
          </a:prstGeom>
        </p:spPr>
        <p:txBody>
          <a:bodyPr wrap="square" lIns="0" tIns="0" rIns="0" bIns="0" rtlCol="0" anchor="t">
            <a:spAutoFit/>
          </a:bodyPr>
          <a:lstStyle/>
          <a:p>
            <a:pPr algn="ctr">
              <a:lnSpc>
                <a:spcPts val="4199"/>
              </a:lnSpc>
            </a:pPr>
            <a:r>
              <a:rPr lang="en-US" sz="2999" b="1">
                <a:solidFill>
                  <a:srgbClr val="1E1815"/>
                </a:solidFill>
                <a:latin typeface="Canva Sans Bold"/>
                <a:ea typeface="Canva Sans Bold"/>
                <a:cs typeface="Canva Sans Bold"/>
                <a:sym typeface="Canva Sans Bold"/>
              </a:rPr>
              <a:t>Success is a journey. </a:t>
            </a:r>
          </a:p>
          <a:p>
            <a:pPr algn="ctr">
              <a:lnSpc>
                <a:spcPts val="4199"/>
              </a:lnSpc>
              <a:spcBef>
                <a:spcPct val="0"/>
              </a:spcBef>
            </a:pPr>
            <a:r>
              <a:rPr lang="en-US" sz="2999" b="1">
                <a:solidFill>
                  <a:srgbClr val="1E1815"/>
                </a:solidFill>
                <a:latin typeface="Canva Sans Bold"/>
                <a:ea typeface="Canva Sans Bold"/>
                <a:cs typeface="Canva Sans Bold"/>
                <a:sym typeface="Canva Sans Bold"/>
              </a:rPr>
              <a:t>You just need to stay on the path</a:t>
            </a:r>
            <a:r>
              <a:rPr lang="en-US" sz="2999">
                <a:solidFill>
                  <a:srgbClr val="1E1815"/>
                </a:solidFill>
                <a:latin typeface="Canva Sans"/>
                <a:ea typeface="Canva Sans"/>
                <a:cs typeface="Canva Sans"/>
                <a:sym typeface="Canva Sans"/>
              </a:rPr>
              <a:t>.</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2|3.4|2.3|1.4|1|12.4|5|1.5|7.8|7.6"/>
</p:tagLst>
</file>

<file path=ppt/tags/tag2.xml><?xml version="1.0" encoding="utf-8"?>
<p:tagLst xmlns:a="http://schemas.openxmlformats.org/drawingml/2006/main" xmlns:r="http://schemas.openxmlformats.org/officeDocument/2006/relationships" xmlns:p="http://schemas.openxmlformats.org/presentationml/2006/main">
  <p:tag name="TIMING" val="|4.3|6.4|5.3|5.8|11.9|11.9|10.7"/>
</p:tagLst>
</file>

<file path=ppt/tags/tag3.xml><?xml version="1.0" encoding="utf-8"?>
<p:tagLst xmlns:a="http://schemas.openxmlformats.org/drawingml/2006/main" xmlns:r="http://schemas.openxmlformats.org/officeDocument/2006/relationships" xmlns:p="http://schemas.openxmlformats.org/presentationml/2006/main">
  <p:tag name="TIMING" val="|5.4"/>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8E0C54760CFB47B36B4F9FC1932DBC" ma:contentTypeVersion="18" ma:contentTypeDescription="Create a new document." ma:contentTypeScope="" ma:versionID="408643f35c941ef4a17233b8d9e71d6d">
  <xsd:schema xmlns:xsd="http://www.w3.org/2001/XMLSchema" xmlns:xs="http://www.w3.org/2001/XMLSchema" xmlns:p="http://schemas.microsoft.com/office/2006/metadata/properties" xmlns:ns2="f8c34faf-981c-420a-b0a3-61458520284a" xmlns:ns3="85b594ab-9d88-4e98-bdf5-48799910358a" targetNamespace="http://schemas.microsoft.com/office/2006/metadata/properties" ma:root="true" ma:fieldsID="b5030a02a5eec42be342791b12df5749" ns2:_="" ns3:_="">
    <xsd:import namespace="f8c34faf-981c-420a-b0a3-61458520284a"/>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c34faf-981c-420a-b0a3-6145852028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_Flow_SignoffStatus" ma:index="19" nillable="true" ma:displayName="Sign-off status" ma:internalName="Sign_x002d_off_x0020_status">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f8c34faf-981c-420a-b0a3-61458520284a" xsi:nil="true"/>
    <lcf76f155ced4ddcb4097134ff3c332f xmlns="f8c34faf-981c-420a-b0a3-61458520284a">
      <Terms xmlns="http://schemas.microsoft.com/office/infopath/2007/PartnerControls"/>
    </lcf76f155ced4ddcb4097134ff3c332f>
    <TaxCatchAll xmlns="85b594ab-9d88-4e98-bdf5-48799910358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2AE47A-1E95-4192-A394-6039E432A8AF}">
  <ds:schemaRefs>
    <ds:schemaRef ds:uri="85b594ab-9d88-4e98-bdf5-48799910358a"/>
    <ds:schemaRef ds:uri="f8c34faf-981c-420a-b0a3-61458520284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38A9A73-4592-4B54-BFEF-D59615EE22C7}">
  <ds:schemaRefs>
    <ds:schemaRef ds:uri="85b594ab-9d88-4e98-bdf5-48799910358a"/>
    <ds:schemaRef ds:uri="f8c34faf-981c-420a-b0a3-61458520284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ABBCBBB-B091-45BA-88C0-94D0CFEBC7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55</Slides>
  <Notes>55</Notes>
  <HiddenSlides>0</HiddenSlides>
  <ScaleCrop>false</ScaleCrop>
  <HeadingPairs>
    <vt:vector size="4" baseType="variant">
      <vt:variant>
        <vt:lpstr>Theme</vt:lpstr>
      </vt:variant>
      <vt:variant>
        <vt:i4>2</vt:i4>
      </vt:variant>
      <vt:variant>
        <vt:lpstr>Slide Titles</vt:lpstr>
      </vt:variant>
      <vt:variant>
        <vt:i4>55</vt:i4>
      </vt:variant>
    </vt:vector>
  </HeadingPairs>
  <TitlesOfParts>
    <vt:vector size="57" baseType="lpstr">
      <vt:lpstr>Office Theme</vt:lpstr>
      <vt:lpstr>Clarity</vt:lpstr>
      <vt:lpstr>PowerPoint Presentation</vt:lpstr>
      <vt:lpstr>PowerPoint Presentation</vt:lpstr>
      <vt:lpstr>PowerPoint Presentation</vt:lpstr>
      <vt:lpstr>PowerPoint Presentation</vt:lpstr>
      <vt:lpstr>PowerPoint Presentation</vt:lpstr>
      <vt:lpstr>“Never Acceptable”</vt:lpstr>
      <vt:lpstr>PowerPoint Presentation</vt:lpstr>
      <vt:lpstr>Communication</vt:lpstr>
      <vt:lpstr>PowerPoint Presentation</vt:lpstr>
      <vt:lpstr>Year 9 – The transition to KS4</vt:lpstr>
      <vt:lpstr>PowerPoint Presentation</vt:lpstr>
      <vt:lpstr>PowerPoint Presentation</vt:lpstr>
      <vt:lpstr>How parents can support transition</vt:lpstr>
      <vt:lpstr>Year 9 Matrix</vt:lpstr>
      <vt:lpstr>Monitoring &amp; Reporting Progress</vt:lpstr>
      <vt:lpstr>Attitude to Learning (AtL)</vt:lpstr>
      <vt:lpstr>PowerPoint Presentation</vt:lpstr>
      <vt:lpstr>PSHCE Programme – Year 9</vt:lpstr>
      <vt:lpstr>PowerPoint Presentation</vt:lpstr>
      <vt:lpstr>Supporting Wellbeing</vt:lpstr>
      <vt:lpstr>PowerPoint Presentation</vt:lpstr>
      <vt:lpstr>PowerPoint Presentation</vt:lpstr>
      <vt:lpstr>PowerPoint Presentation</vt:lpstr>
      <vt:lpstr>PowerPoint Presentation</vt:lpstr>
      <vt:lpstr>PowerPoint Presentation</vt:lpstr>
      <vt:lpstr>Reading at home</vt:lpstr>
      <vt:lpstr>The Importance of Reading</vt:lpstr>
      <vt:lpstr>Reading has impact!</vt:lpstr>
      <vt:lpstr>Key Pastoral Focus: Attendance</vt:lpstr>
      <vt:lpstr>National Threshold for absence:  </vt:lpstr>
      <vt:lpstr>Key Focus: Attendance</vt:lpstr>
      <vt:lpstr>PowerPoint Presentation</vt:lpstr>
      <vt:lpstr>PowerPoint Presentation</vt:lpstr>
      <vt:lpstr>PowerPoint Presentation</vt:lpstr>
      <vt:lpstr>PowerPoint Presentation</vt:lpstr>
      <vt:lpstr>PowerPoint Presentation</vt:lpstr>
      <vt:lpstr>Communicating Achievements</vt:lpstr>
      <vt:lpstr>CCHSG AWARDS merit system </vt:lpstr>
      <vt:lpstr>Merits to be awarded for the following categories:  </vt:lpstr>
      <vt:lpstr>Uniform Reminders</vt:lpstr>
      <vt:lpstr>Expectations - Not part of the CCHSG Uniform  </vt:lpstr>
      <vt:lpstr>PowerPoint Presentation</vt:lpstr>
      <vt:lpstr>PowerPoint Presentation</vt:lpstr>
      <vt:lpstr>PowerPoint Presentation</vt:lpstr>
      <vt:lpstr>PowerPoint Presentation</vt:lpstr>
      <vt:lpstr>PowerPoint Presentation</vt:lpstr>
      <vt:lpstr>Activities and Timescale</vt:lpstr>
      <vt:lpstr>Why do DofE?</vt:lpstr>
      <vt:lpstr>How will I find the time? What about my exams?</vt:lpstr>
      <vt:lpstr>The Application Process</vt:lpstr>
      <vt:lpstr>Cost</vt:lpstr>
      <vt:lpstr>PowerPoint Presentation</vt:lpstr>
      <vt:lpstr>PowerPoint Presentation</vt:lpstr>
      <vt:lpstr> Thank you for listening Please refer to your Information Booklet for further detail and if you have any questions contact your Form Tutor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 available in school</dc:title>
  <dc:creator>SSnow (CCHSG)</dc:creator>
  <cp:revision>1</cp:revision>
  <cp:lastPrinted>2025-09-25T09:16:37Z</cp:lastPrinted>
  <dcterms:created xsi:type="dcterms:W3CDTF">2006-08-16T00:00:00Z</dcterms:created>
  <dcterms:modified xsi:type="dcterms:W3CDTF">2025-09-26T12:06:50Z</dcterms:modified>
  <dc:identifier>DAGQVt9NQmo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0x010100588E0C54760CFB47B36B4F9FC1932DBC</vt:lpwstr>
  </property>
  <property fmtid="{D5CDD505-2E9C-101B-9397-08002B2CF9AE}" pid="3" name="MediaServiceImageTags">
    <vt:lpwstr/>
  </property>
</Properties>
</file>