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dp" ContentType="image/vnd.ms-photo"/>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tags/tag2.xml" ContentType="application/vnd.openxmlformats-officedocument.presentationml.tags+xml"/>
  <Override PartName="/ppt/notesSlides/notesSlide9.xml" ContentType="application/vnd.openxmlformats-officedocument.presentationml.notesSlide+xml"/>
  <Override PartName="/ppt/tags/tag3.xml" ContentType="application/vnd.openxmlformats-officedocument.presentationml.tag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4" r:id="rId4"/>
    <p:sldMasterId id="2147484467" r:id="rId5"/>
    <p:sldMasterId id="2147484515" r:id="rId6"/>
  </p:sldMasterIdLst>
  <p:notesMasterIdLst>
    <p:notesMasterId r:id="rId49"/>
  </p:notesMasterIdLst>
  <p:handoutMasterIdLst>
    <p:handoutMasterId r:id="rId50"/>
  </p:handoutMasterIdLst>
  <p:sldIdLst>
    <p:sldId id="256" r:id="rId7"/>
    <p:sldId id="792" r:id="rId8"/>
    <p:sldId id="264" r:id="rId9"/>
    <p:sldId id="290" r:id="rId10"/>
    <p:sldId id="326" r:id="rId11"/>
    <p:sldId id="386" r:id="rId12"/>
    <p:sldId id="602" r:id="rId13"/>
    <p:sldId id="416" r:id="rId14"/>
    <p:sldId id="786" r:id="rId15"/>
    <p:sldId id="408" r:id="rId16"/>
    <p:sldId id="417" r:id="rId17"/>
    <p:sldId id="412" r:id="rId18"/>
    <p:sldId id="404" r:id="rId19"/>
    <p:sldId id="405" r:id="rId20"/>
    <p:sldId id="327" r:id="rId21"/>
    <p:sldId id="406" r:id="rId22"/>
    <p:sldId id="299" r:id="rId23"/>
    <p:sldId id="345" r:id="rId24"/>
    <p:sldId id="344" r:id="rId25"/>
    <p:sldId id="400" r:id="rId26"/>
    <p:sldId id="791" r:id="rId27"/>
    <p:sldId id="401" r:id="rId28"/>
    <p:sldId id="788" r:id="rId29"/>
    <p:sldId id="407" r:id="rId30"/>
    <p:sldId id="790" r:id="rId31"/>
    <p:sldId id="767" r:id="rId32"/>
    <p:sldId id="766" r:id="rId33"/>
    <p:sldId id="768" r:id="rId34"/>
    <p:sldId id="411" r:id="rId35"/>
    <p:sldId id="612" r:id="rId36"/>
    <p:sldId id="631" r:id="rId37"/>
    <p:sldId id="782" r:id="rId38"/>
    <p:sldId id="415" r:id="rId39"/>
    <p:sldId id="769" r:id="rId40"/>
    <p:sldId id="784" r:id="rId41"/>
    <p:sldId id="413" r:id="rId42"/>
    <p:sldId id="794" r:id="rId43"/>
    <p:sldId id="793" r:id="rId44"/>
    <p:sldId id="387" r:id="rId45"/>
    <p:sldId id="402" r:id="rId46"/>
    <p:sldId id="787" r:id="rId47"/>
    <p:sldId id="310" r:id="rId48"/>
  </p:sldIdLst>
  <p:sldSz cx="9144000" cy="6858000" type="screen4x3"/>
  <p:notesSz cx="6797675" cy="9926638"/>
  <p:custDataLst>
    <p:tags r:id="rId51"/>
  </p:custDataLst>
  <p:defaultTextStyle>
    <a:defPPr>
      <a:defRPr lang="en-GB"/>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1F892"/>
    <a:srgbClr val="3838A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CD62D69-F352-42B1-A725-29EAD37E7F01}" v="1" dt="2025-09-18T17:07:20.42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7" d="100"/>
          <a:sy n="97" d="100"/>
        </p:scale>
        <p:origin x="2004" y="30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slide" Target="slides/slide41.xml"/><Relationship Id="rId50" Type="http://schemas.openxmlformats.org/officeDocument/2006/relationships/handoutMaster" Target="handoutMasters/handoutMaster1.xml"/><Relationship Id="rId55" Type="http://schemas.openxmlformats.org/officeDocument/2006/relationships/tableStyles" Target="tableStyles.xml"/><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3" Type="http://schemas.openxmlformats.org/officeDocument/2006/relationships/viewProps" Target="viewProps.xml"/><Relationship Id="rId5" Type="http://schemas.openxmlformats.org/officeDocument/2006/relationships/slideMaster" Target="slideMasters/slideMaster2.xml"/><Relationship Id="rId19" Type="http://schemas.openxmlformats.org/officeDocument/2006/relationships/slide" Target="slides/slide13.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56" Type="http://schemas.microsoft.com/office/2016/11/relationships/changesInfo" Target="changesInfos/changesInfo1.xml"/><Relationship Id="rId8" Type="http://schemas.openxmlformats.org/officeDocument/2006/relationships/slide" Target="slides/slide2.xml"/><Relationship Id="rId51" Type="http://schemas.openxmlformats.org/officeDocument/2006/relationships/tags" Target="tags/tag1.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notesMaster" Target="notesMasters/notesMaster1.xml"/><Relationship Id="rId57" Type="http://schemas.microsoft.com/office/2015/10/relationships/revisionInfo" Target="revisionInfo.xml"/><Relationship Id="rId10" Type="http://schemas.openxmlformats.org/officeDocument/2006/relationships/slide" Target="slides/slide4.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Parrott (CCHSG)" userId="d96e6279-de92-4b89-a534-d7e5738627a6" providerId="ADAL" clId="{ACD62D69-F352-42B1-A725-29EAD37E7F01}"/>
    <pc:docChg chg="custSel modSld">
      <pc:chgData name="SParrott (CCHSG)" userId="d96e6279-de92-4b89-a534-d7e5738627a6" providerId="ADAL" clId="{ACD62D69-F352-42B1-A725-29EAD37E7F01}" dt="2025-09-18T18:48:52.875" v="158" actId="20577"/>
      <pc:docMkLst>
        <pc:docMk/>
      </pc:docMkLst>
      <pc:sldChg chg="addSp delSp modSp mod modNotesTx">
        <pc:chgData name="SParrott (CCHSG)" userId="d96e6279-de92-4b89-a534-d7e5738627a6" providerId="ADAL" clId="{ACD62D69-F352-42B1-A725-29EAD37E7F01}" dt="2025-09-18T18:46:57.105" v="55" actId="20577"/>
        <pc:sldMkLst>
          <pc:docMk/>
          <pc:sldMk cId="2955287433" sldId="264"/>
        </pc:sldMkLst>
        <pc:spChg chg="mod">
          <ac:chgData name="SParrott (CCHSG)" userId="d96e6279-de92-4b89-a534-d7e5738627a6" providerId="ADAL" clId="{ACD62D69-F352-42B1-A725-29EAD37E7F01}" dt="2025-09-18T18:45:23.350" v="25" actId="1076"/>
          <ac:spMkLst>
            <pc:docMk/>
            <pc:sldMk cId="2955287433" sldId="264"/>
            <ac:spMk id="8" creationId="{ECFFB4BC-63E6-CF40-8EE7-5BCF66A31563}"/>
          </ac:spMkLst>
        </pc:spChg>
        <pc:spChg chg="mod">
          <ac:chgData name="SParrott (CCHSG)" userId="d96e6279-de92-4b89-a534-d7e5738627a6" providerId="ADAL" clId="{ACD62D69-F352-42B1-A725-29EAD37E7F01}" dt="2025-09-18T18:44:48.271" v="18" actId="1076"/>
          <ac:spMkLst>
            <pc:docMk/>
            <pc:sldMk cId="2955287433" sldId="264"/>
            <ac:spMk id="10" creationId="{5A9E0725-F321-C299-781D-70A449EE6718}"/>
          </ac:spMkLst>
        </pc:spChg>
        <pc:spChg chg="mod">
          <ac:chgData name="SParrott (CCHSG)" userId="d96e6279-de92-4b89-a534-d7e5738627a6" providerId="ADAL" clId="{ACD62D69-F352-42B1-A725-29EAD37E7F01}" dt="2025-09-18T18:44:43.699" v="17" actId="1076"/>
          <ac:spMkLst>
            <pc:docMk/>
            <pc:sldMk cId="2955287433" sldId="264"/>
            <ac:spMk id="11" creationId="{E878CE41-DC99-E236-DC77-E9F17707C1E7}"/>
          </ac:spMkLst>
        </pc:spChg>
        <pc:spChg chg="add mod">
          <ac:chgData name="SParrott (CCHSG)" userId="d96e6279-de92-4b89-a534-d7e5738627a6" providerId="ADAL" clId="{ACD62D69-F352-42B1-A725-29EAD37E7F01}" dt="2025-09-18T18:45:49.177" v="51" actId="20577"/>
          <ac:spMkLst>
            <pc:docMk/>
            <pc:sldMk cId="2955287433" sldId="264"/>
            <ac:spMk id="15" creationId="{E6120111-B542-E79D-E6B2-01FCF9FED6D2}"/>
          </ac:spMkLst>
        </pc:spChg>
        <pc:picChg chg="del mod">
          <ac:chgData name="SParrott (CCHSG)" userId="d96e6279-de92-4b89-a534-d7e5738627a6" providerId="ADAL" clId="{ACD62D69-F352-42B1-A725-29EAD37E7F01}" dt="2025-09-18T18:44:00.530" v="5" actId="478"/>
          <ac:picMkLst>
            <pc:docMk/>
            <pc:sldMk cId="2955287433" sldId="264"/>
            <ac:picMk id="4" creationId="{CAFEED97-8680-76DE-0EF9-ABF3FF902BC9}"/>
          </ac:picMkLst>
        </pc:picChg>
        <pc:picChg chg="del">
          <ac:chgData name="SParrott (CCHSG)" userId="d96e6279-de92-4b89-a534-d7e5738627a6" providerId="ADAL" clId="{ACD62D69-F352-42B1-A725-29EAD37E7F01}" dt="2025-09-18T18:43:58.117" v="4" actId="478"/>
          <ac:picMkLst>
            <pc:docMk/>
            <pc:sldMk cId="2955287433" sldId="264"/>
            <ac:picMk id="5" creationId="{D8ABCB4C-E6E8-FBA5-4711-B030948060D8}"/>
          </ac:picMkLst>
        </pc:picChg>
        <pc:picChg chg="mod">
          <ac:chgData name="SParrott (CCHSG)" userId="d96e6279-de92-4b89-a534-d7e5738627a6" providerId="ADAL" clId="{ACD62D69-F352-42B1-A725-29EAD37E7F01}" dt="2025-09-18T18:45:15.163" v="23" actId="1076"/>
          <ac:picMkLst>
            <pc:docMk/>
            <pc:sldMk cId="2955287433" sldId="264"/>
            <ac:picMk id="6" creationId="{E99102B8-73FD-F06D-5481-16767402F688}"/>
          </ac:picMkLst>
        </pc:picChg>
        <pc:picChg chg="mod">
          <ac:chgData name="SParrott (CCHSG)" userId="d96e6279-de92-4b89-a534-d7e5738627a6" providerId="ADAL" clId="{ACD62D69-F352-42B1-A725-29EAD37E7F01}" dt="2025-09-18T18:44:36.748" v="15" actId="1076"/>
          <ac:picMkLst>
            <pc:docMk/>
            <pc:sldMk cId="2955287433" sldId="264"/>
            <ac:picMk id="7" creationId="{1966CF18-B4F9-5355-5E9D-0CDF2D013678}"/>
          </ac:picMkLst>
        </pc:picChg>
        <pc:picChg chg="mod">
          <ac:chgData name="SParrott (CCHSG)" userId="d96e6279-de92-4b89-a534-d7e5738627a6" providerId="ADAL" clId="{ACD62D69-F352-42B1-A725-29EAD37E7F01}" dt="2025-09-18T18:44:35.007" v="14" actId="1076"/>
          <ac:picMkLst>
            <pc:docMk/>
            <pc:sldMk cId="2955287433" sldId="264"/>
            <ac:picMk id="9" creationId="{AECDE513-972C-7B65-E272-3487A51A1DB3}"/>
          </ac:picMkLst>
        </pc:picChg>
        <pc:picChg chg="add mod">
          <ac:chgData name="SParrott (CCHSG)" userId="d96e6279-de92-4b89-a534-d7e5738627a6" providerId="ADAL" clId="{ACD62D69-F352-42B1-A725-29EAD37E7F01}" dt="2025-09-18T18:45:29.135" v="27" actId="1076"/>
          <ac:picMkLst>
            <pc:docMk/>
            <pc:sldMk cId="2955287433" sldId="264"/>
            <ac:picMk id="12" creationId="{C0FAFB00-0724-143A-6C25-1016956D2532}"/>
          </ac:picMkLst>
        </pc:picChg>
        <pc:picChg chg="mod">
          <ac:chgData name="SParrott (CCHSG)" userId="d96e6279-de92-4b89-a534-d7e5738627a6" providerId="ADAL" clId="{ACD62D69-F352-42B1-A725-29EAD37E7F01}" dt="2025-09-18T18:44:38.761" v="16" actId="1076"/>
          <ac:picMkLst>
            <pc:docMk/>
            <pc:sldMk cId="2955287433" sldId="264"/>
            <ac:picMk id="13" creationId="{B5D1A113-C8BE-0441-8DC1-3B185B42D433}"/>
          </ac:picMkLst>
        </pc:picChg>
      </pc:sldChg>
      <pc:sldChg chg="modNotesTx">
        <pc:chgData name="SParrott (CCHSG)" userId="d96e6279-de92-4b89-a534-d7e5738627a6" providerId="ADAL" clId="{ACD62D69-F352-42B1-A725-29EAD37E7F01}" dt="2025-09-18T18:47:00.027" v="58" actId="20577"/>
        <pc:sldMkLst>
          <pc:docMk/>
          <pc:sldMk cId="0" sldId="290"/>
        </pc:sldMkLst>
      </pc:sldChg>
      <pc:sldChg chg="modNotesTx">
        <pc:chgData name="SParrott (CCHSG)" userId="d96e6279-de92-4b89-a534-d7e5738627a6" providerId="ADAL" clId="{ACD62D69-F352-42B1-A725-29EAD37E7F01}" dt="2025-09-18T18:47:33.638" v="97" actId="20577"/>
        <pc:sldMkLst>
          <pc:docMk/>
          <pc:sldMk cId="0" sldId="299"/>
        </pc:sldMkLst>
      </pc:sldChg>
      <pc:sldChg chg="modNotesTx">
        <pc:chgData name="SParrott (CCHSG)" userId="d96e6279-de92-4b89-a534-d7e5738627a6" providerId="ADAL" clId="{ACD62D69-F352-42B1-A725-29EAD37E7F01}" dt="2025-09-18T18:48:52.875" v="158" actId="20577"/>
        <pc:sldMkLst>
          <pc:docMk/>
          <pc:sldMk cId="0" sldId="310"/>
        </pc:sldMkLst>
      </pc:sldChg>
      <pc:sldChg chg="modNotesTx">
        <pc:chgData name="SParrott (CCHSG)" userId="d96e6279-de92-4b89-a534-d7e5738627a6" providerId="ADAL" clId="{ACD62D69-F352-42B1-A725-29EAD37E7F01}" dt="2025-09-18T18:47:04.243" v="61" actId="20577"/>
        <pc:sldMkLst>
          <pc:docMk/>
          <pc:sldMk cId="0" sldId="326"/>
        </pc:sldMkLst>
      </pc:sldChg>
      <pc:sldChg chg="modNotesTx">
        <pc:chgData name="SParrott (CCHSG)" userId="d96e6279-de92-4b89-a534-d7e5738627a6" providerId="ADAL" clId="{ACD62D69-F352-42B1-A725-29EAD37E7F01}" dt="2025-09-18T18:47:28.825" v="91" actId="20577"/>
        <pc:sldMkLst>
          <pc:docMk/>
          <pc:sldMk cId="0" sldId="327"/>
        </pc:sldMkLst>
      </pc:sldChg>
      <pc:sldChg chg="modNotesTx">
        <pc:chgData name="SParrott (CCHSG)" userId="d96e6279-de92-4b89-a534-d7e5738627a6" providerId="ADAL" clId="{ACD62D69-F352-42B1-A725-29EAD37E7F01}" dt="2025-09-18T18:47:38.705" v="103" actId="20577"/>
        <pc:sldMkLst>
          <pc:docMk/>
          <pc:sldMk cId="3492502231" sldId="344"/>
        </pc:sldMkLst>
      </pc:sldChg>
      <pc:sldChg chg="modNotesTx">
        <pc:chgData name="SParrott (CCHSG)" userId="d96e6279-de92-4b89-a534-d7e5738627a6" providerId="ADAL" clId="{ACD62D69-F352-42B1-A725-29EAD37E7F01}" dt="2025-09-18T18:47:35.672" v="100" actId="20577"/>
        <pc:sldMkLst>
          <pc:docMk/>
          <pc:sldMk cId="1769710133" sldId="345"/>
        </pc:sldMkLst>
      </pc:sldChg>
      <pc:sldChg chg="modNotesTx">
        <pc:chgData name="SParrott (CCHSG)" userId="d96e6279-de92-4b89-a534-d7e5738627a6" providerId="ADAL" clId="{ACD62D69-F352-42B1-A725-29EAD37E7F01}" dt="2025-09-18T18:47:06.622" v="64" actId="20577"/>
        <pc:sldMkLst>
          <pc:docMk/>
          <pc:sldMk cId="612859108" sldId="386"/>
        </pc:sldMkLst>
      </pc:sldChg>
      <pc:sldChg chg="modNotesTx">
        <pc:chgData name="SParrott (CCHSG)" userId="d96e6279-de92-4b89-a534-d7e5738627a6" providerId="ADAL" clId="{ACD62D69-F352-42B1-A725-29EAD37E7F01}" dt="2025-09-18T18:48:44.652" v="149" actId="6549"/>
        <pc:sldMkLst>
          <pc:docMk/>
          <pc:sldMk cId="1952221380" sldId="387"/>
        </pc:sldMkLst>
      </pc:sldChg>
      <pc:sldChg chg="modNotesTx">
        <pc:chgData name="SParrott (CCHSG)" userId="d96e6279-de92-4b89-a534-d7e5738627a6" providerId="ADAL" clId="{ACD62D69-F352-42B1-A725-29EAD37E7F01}" dt="2025-09-18T18:47:40.856" v="106" actId="20577"/>
        <pc:sldMkLst>
          <pc:docMk/>
          <pc:sldMk cId="1509090989" sldId="400"/>
        </pc:sldMkLst>
      </pc:sldChg>
      <pc:sldChg chg="modNotesTx">
        <pc:chgData name="SParrott (CCHSG)" userId="d96e6279-de92-4b89-a534-d7e5738627a6" providerId="ADAL" clId="{ACD62D69-F352-42B1-A725-29EAD37E7F01}" dt="2025-09-18T18:47:47.388" v="112" actId="20577"/>
        <pc:sldMkLst>
          <pc:docMk/>
          <pc:sldMk cId="1421772275" sldId="401"/>
        </pc:sldMkLst>
      </pc:sldChg>
      <pc:sldChg chg="modNotesTx">
        <pc:chgData name="SParrott (CCHSG)" userId="d96e6279-de92-4b89-a534-d7e5738627a6" providerId="ADAL" clId="{ACD62D69-F352-42B1-A725-29EAD37E7F01}" dt="2025-09-18T18:48:48.438" v="152" actId="20577"/>
        <pc:sldMkLst>
          <pc:docMk/>
          <pc:sldMk cId="2567201928" sldId="402"/>
        </pc:sldMkLst>
      </pc:sldChg>
      <pc:sldChg chg="modNotesTx">
        <pc:chgData name="SParrott (CCHSG)" userId="d96e6279-de92-4b89-a534-d7e5738627a6" providerId="ADAL" clId="{ACD62D69-F352-42B1-A725-29EAD37E7F01}" dt="2025-09-18T18:47:23.216" v="85" actId="20577"/>
        <pc:sldMkLst>
          <pc:docMk/>
          <pc:sldMk cId="768122483" sldId="404"/>
        </pc:sldMkLst>
      </pc:sldChg>
      <pc:sldChg chg="modNotesTx">
        <pc:chgData name="SParrott (CCHSG)" userId="d96e6279-de92-4b89-a534-d7e5738627a6" providerId="ADAL" clId="{ACD62D69-F352-42B1-A725-29EAD37E7F01}" dt="2025-09-18T18:47:25.388" v="88" actId="20577"/>
        <pc:sldMkLst>
          <pc:docMk/>
          <pc:sldMk cId="2508112257" sldId="405"/>
        </pc:sldMkLst>
      </pc:sldChg>
      <pc:sldChg chg="modNotesTx">
        <pc:chgData name="SParrott (CCHSG)" userId="d96e6279-de92-4b89-a534-d7e5738627a6" providerId="ADAL" clId="{ACD62D69-F352-42B1-A725-29EAD37E7F01}" dt="2025-09-18T18:47:31.443" v="94" actId="20577"/>
        <pc:sldMkLst>
          <pc:docMk/>
          <pc:sldMk cId="1085861289" sldId="406"/>
        </pc:sldMkLst>
      </pc:sldChg>
      <pc:sldChg chg="modNotesTx">
        <pc:chgData name="SParrott (CCHSG)" userId="d96e6279-de92-4b89-a534-d7e5738627a6" providerId="ADAL" clId="{ACD62D69-F352-42B1-A725-29EAD37E7F01}" dt="2025-09-18T18:47:52.772" v="118" actId="20577"/>
        <pc:sldMkLst>
          <pc:docMk/>
          <pc:sldMk cId="589188796" sldId="407"/>
        </pc:sldMkLst>
      </pc:sldChg>
      <pc:sldChg chg="modNotesTx">
        <pc:chgData name="SParrott (CCHSG)" userId="d96e6279-de92-4b89-a534-d7e5738627a6" providerId="ADAL" clId="{ACD62D69-F352-42B1-A725-29EAD37E7F01}" dt="2025-09-18T18:47:16.306" v="76" actId="20577"/>
        <pc:sldMkLst>
          <pc:docMk/>
          <pc:sldMk cId="2278306999" sldId="408"/>
        </pc:sldMkLst>
      </pc:sldChg>
      <pc:sldChg chg="modNotesTx">
        <pc:chgData name="SParrott (CCHSG)" userId="d96e6279-de92-4b89-a534-d7e5738627a6" providerId="ADAL" clId="{ACD62D69-F352-42B1-A725-29EAD37E7F01}" dt="2025-09-18T18:48:07.244" v="131" actId="20577"/>
        <pc:sldMkLst>
          <pc:docMk/>
          <pc:sldMk cId="638668941" sldId="411"/>
        </pc:sldMkLst>
      </pc:sldChg>
      <pc:sldChg chg="modNotesTx">
        <pc:chgData name="SParrott (CCHSG)" userId="d96e6279-de92-4b89-a534-d7e5738627a6" providerId="ADAL" clId="{ACD62D69-F352-42B1-A725-29EAD37E7F01}" dt="2025-09-18T18:47:20.475" v="82" actId="20577"/>
        <pc:sldMkLst>
          <pc:docMk/>
          <pc:sldMk cId="3979271109" sldId="412"/>
        </pc:sldMkLst>
      </pc:sldChg>
      <pc:sldChg chg="modNotesTx">
        <pc:chgData name="SParrott (CCHSG)" userId="d96e6279-de92-4b89-a534-d7e5738627a6" providerId="ADAL" clId="{ACD62D69-F352-42B1-A725-29EAD37E7F01}" dt="2025-09-18T18:48:36.872" v="146" actId="20577"/>
        <pc:sldMkLst>
          <pc:docMk/>
          <pc:sldMk cId="2160276130" sldId="413"/>
        </pc:sldMkLst>
      </pc:sldChg>
      <pc:sldChg chg="modNotesTx">
        <pc:chgData name="SParrott (CCHSG)" userId="d96e6279-de92-4b89-a534-d7e5738627a6" providerId="ADAL" clId="{ACD62D69-F352-42B1-A725-29EAD37E7F01}" dt="2025-09-18T18:48:25.968" v="141" actId="20577"/>
        <pc:sldMkLst>
          <pc:docMk/>
          <pc:sldMk cId="2010023978" sldId="415"/>
        </pc:sldMkLst>
      </pc:sldChg>
      <pc:sldChg chg="modNotesTx">
        <pc:chgData name="SParrott (CCHSG)" userId="d96e6279-de92-4b89-a534-d7e5738627a6" providerId="ADAL" clId="{ACD62D69-F352-42B1-A725-29EAD37E7F01}" dt="2025-09-18T18:47:11.713" v="70" actId="20577"/>
        <pc:sldMkLst>
          <pc:docMk/>
          <pc:sldMk cId="421217254" sldId="416"/>
        </pc:sldMkLst>
      </pc:sldChg>
      <pc:sldChg chg="modNotesTx">
        <pc:chgData name="SParrott (CCHSG)" userId="d96e6279-de92-4b89-a534-d7e5738627a6" providerId="ADAL" clId="{ACD62D69-F352-42B1-A725-29EAD37E7F01}" dt="2025-09-18T18:47:18.410" v="79" actId="20577"/>
        <pc:sldMkLst>
          <pc:docMk/>
          <pc:sldMk cId="4034786757" sldId="417"/>
        </pc:sldMkLst>
      </pc:sldChg>
      <pc:sldChg chg="modNotesTx">
        <pc:chgData name="SParrott (CCHSG)" userId="d96e6279-de92-4b89-a534-d7e5738627a6" providerId="ADAL" clId="{ACD62D69-F352-42B1-A725-29EAD37E7F01}" dt="2025-09-18T18:47:09.571" v="67" actId="20577"/>
        <pc:sldMkLst>
          <pc:docMk/>
          <pc:sldMk cId="2764217886" sldId="602"/>
        </pc:sldMkLst>
      </pc:sldChg>
      <pc:sldChg chg="modNotesTx">
        <pc:chgData name="SParrott (CCHSG)" userId="d96e6279-de92-4b89-a534-d7e5738627a6" providerId="ADAL" clId="{ACD62D69-F352-42B1-A725-29EAD37E7F01}" dt="2025-09-18T18:48:09.518" v="132" actId="20577"/>
        <pc:sldMkLst>
          <pc:docMk/>
          <pc:sldMk cId="2240892081" sldId="612"/>
        </pc:sldMkLst>
      </pc:sldChg>
      <pc:sldChg chg="modNotesTx">
        <pc:chgData name="SParrott (CCHSG)" userId="d96e6279-de92-4b89-a534-d7e5738627a6" providerId="ADAL" clId="{ACD62D69-F352-42B1-A725-29EAD37E7F01}" dt="2025-09-18T18:48:12.897" v="135" actId="20577"/>
        <pc:sldMkLst>
          <pc:docMk/>
          <pc:sldMk cId="168280322" sldId="631"/>
        </pc:sldMkLst>
      </pc:sldChg>
      <pc:sldChg chg="modNotesTx">
        <pc:chgData name="SParrott (CCHSG)" userId="d96e6279-de92-4b89-a534-d7e5738627a6" providerId="ADAL" clId="{ACD62D69-F352-42B1-A725-29EAD37E7F01}" dt="2025-09-18T18:48:00.372" v="127" actId="20577"/>
        <pc:sldMkLst>
          <pc:docMk/>
          <pc:sldMk cId="2706402442" sldId="766"/>
        </pc:sldMkLst>
      </pc:sldChg>
      <pc:sldChg chg="modNotesTx">
        <pc:chgData name="SParrott (CCHSG)" userId="d96e6279-de92-4b89-a534-d7e5738627a6" providerId="ADAL" clId="{ACD62D69-F352-42B1-A725-29EAD37E7F01}" dt="2025-09-18T18:47:58.314" v="124" actId="20577"/>
        <pc:sldMkLst>
          <pc:docMk/>
          <pc:sldMk cId="1424924617" sldId="767"/>
        </pc:sldMkLst>
      </pc:sldChg>
      <pc:sldChg chg="modNotesTx">
        <pc:chgData name="SParrott (CCHSG)" userId="d96e6279-de92-4b89-a534-d7e5738627a6" providerId="ADAL" clId="{ACD62D69-F352-42B1-A725-29EAD37E7F01}" dt="2025-09-18T18:48:04.796" v="128" actId="20577"/>
        <pc:sldMkLst>
          <pc:docMk/>
          <pc:sldMk cId="2063255841" sldId="768"/>
        </pc:sldMkLst>
      </pc:sldChg>
      <pc:sldChg chg="modNotesTx">
        <pc:chgData name="SParrott (CCHSG)" userId="d96e6279-de92-4b89-a534-d7e5738627a6" providerId="ADAL" clId="{ACD62D69-F352-42B1-A725-29EAD37E7F01}" dt="2025-09-18T18:48:29.838" v="143" actId="20577"/>
        <pc:sldMkLst>
          <pc:docMk/>
          <pc:sldMk cId="2662726798" sldId="769"/>
        </pc:sldMkLst>
      </pc:sldChg>
      <pc:sldChg chg="modNotesTx">
        <pc:chgData name="SParrott (CCHSG)" userId="d96e6279-de92-4b89-a534-d7e5738627a6" providerId="ADAL" clId="{ACD62D69-F352-42B1-A725-29EAD37E7F01}" dt="2025-09-18T18:48:19.373" v="139" actId="20577"/>
        <pc:sldMkLst>
          <pc:docMk/>
          <pc:sldMk cId="2022852889" sldId="782"/>
        </pc:sldMkLst>
      </pc:sldChg>
      <pc:sldChg chg="modNotesTx">
        <pc:chgData name="SParrott (CCHSG)" userId="d96e6279-de92-4b89-a534-d7e5738627a6" providerId="ADAL" clId="{ACD62D69-F352-42B1-A725-29EAD37E7F01}" dt="2025-09-18T18:47:13.974" v="73" actId="20577"/>
        <pc:sldMkLst>
          <pc:docMk/>
          <pc:sldMk cId="2214346552" sldId="786"/>
        </pc:sldMkLst>
      </pc:sldChg>
      <pc:sldChg chg="modNotesTx">
        <pc:chgData name="SParrott (CCHSG)" userId="d96e6279-de92-4b89-a534-d7e5738627a6" providerId="ADAL" clId="{ACD62D69-F352-42B1-A725-29EAD37E7F01}" dt="2025-09-18T18:48:50.755" v="155" actId="20577"/>
        <pc:sldMkLst>
          <pc:docMk/>
          <pc:sldMk cId="3584845221" sldId="787"/>
        </pc:sldMkLst>
      </pc:sldChg>
      <pc:sldChg chg="modNotesTx">
        <pc:chgData name="SParrott (CCHSG)" userId="d96e6279-de92-4b89-a534-d7e5738627a6" providerId="ADAL" clId="{ACD62D69-F352-42B1-A725-29EAD37E7F01}" dt="2025-09-18T18:47:50.312" v="115" actId="20577"/>
        <pc:sldMkLst>
          <pc:docMk/>
          <pc:sldMk cId="4183740071" sldId="788"/>
        </pc:sldMkLst>
      </pc:sldChg>
      <pc:sldChg chg="modNotesTx">
        <pc:chgData name="SParrott (CCHSG)" userId="d96e6279-de92-4b89-a534-d7e5738627a6" providerId="ADAL" clId="{ACD62D69-F352-42B1-A725-29EAD37E7F01}" dt="2025-09-18T18:47:56.205" v="121" actId="20577"/>
        <pc:sldMkLst>
          <pc:docMk/>
          <pc:sldMk cId="873643865" sldId="790"/>
        </pc:sldMkLst>
      </pc:sldChg>
      <pc:sldChg chg="modNotesTx">
        <pc:chgData name="SParrott (CCHSG)" userId="d96e6279-de92-4b89-a534-d7e5738627a6" providerId="ADAL" clId="{ACD62D69-F352-42B1-A725-29EAD37E7F01}" dt="2025-09-18T18:47:44.539" v="109" actId="20577"/>
        <pc:sldMkLst>
          <pc:docMk/>
          <pc:sldMk cId="331243929" sldId="791"/>
        </pc:sldMkLst>
      </pc:sldChg>
      <pc:sldChg chg="modNotesTx">
        <pc:chgData name="SParrott (CCHSG)" userId="d96e6279-de92-4b89-a534-d7e5738627a6" providerId="ADAL" clId="{ACD62D69-F352-42B1-A725-29EAD37E7F01}" dt="2025-09-18T18:46:53.471" v="54" actId="20577"/>
        <pc:sldMkLst>
          <pc:docMk/>
          <pc:sldMk cId="2360820088" sldId="792"/>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8370" name="Rectangle 2"/>
          <p:cNvSpPr>
            <a:spLocks noGrp="1" noChangeArrowheads="1"/>
          </p:cNvSpPr>
          <p:nvPr>
            <p:ph type="hdr" sz="quarter"/>
          </p:nvPr>
        </p:nvSpPr>
        <p:spPr bwMode="auto">
          <a:xfrm>
            <a:off x="0" y="0"/>
            <a:ext cx="2944813"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defRPr sz="1200"/>
            </a:lvl1pPr>
          </a:lstStyle>
          <a:p>
            <a:pPr>
              <a:defRPr/>
            </a:pPr>
            <a:endParaRPr lang="en-GB"/>
          </a:p>
        </p:txBody>
      </p:sp>
      <p:sp>
        <p:nvSpPr>
          <p:cNvPr id="58371" name="Rectangle 3"/>
          <p:cNvSpPr>
            <a:spLocks noGrp="1" noChangeArrowheads="1"/>
          </p:cNvSpPr>
          <p:nvPr>
            <p:ph type="dt" sz="quarter" idx="1"/>
          </p:nvPr>
        </p:nvSpPr>
        <p:spPr bwMode="auto">
          <a:xfrm>
            <a:off x="3851275" y="0"/>
            <a:ext cx="2944813"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200"/>
            </a:lvl1pPr>
          </a:lstStyle>
          <a:p>
            <a:pPr>
              <a:defRPr/>
            </a:pPr>
            <a:fld id="{92A6BC2B-29F8-4E3E-8556-6A8425749E58}" type="datetimeFigureOut">
              <a:rPr lang="en-GB"/>
              <a:pPr>
                <a:defRPr/>
              </a:pPr>
              <a:t>18/09/2025</a:t>
            </a:fld>
            <a:endParaRPr lang="en-GB"/>
          </a:p>
        </p:txBody>
      </p:sp>
      <p:sp>
        <p:nvSpPr>
          <p:cNvPr id="58372" name="Rectangle 4"/>
          <p:cNvSpPr>
            <a:spLocks noGrp="1" noChangeArrowheads="1"/>
          </p:cNvSpPr>
          <p:nvPr>
            <p:ph type="ftr" sz="quarter" idx="2"/>
          </p:nvPr>
        </p:nvSpPr>
        <p:spPr bwMode="auto">
          <a:xfrm>
            <a:off x="0" y="9428163"/>
            <a:ext cx="2944813" cy="49688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0" hangingPunct="0">
              <a:defRPr sz="1200"/>
            </a:lvl1pPr>
          </a:lstStyle>
          <a:p>
            <a:pPr>
              <a:defRPr/>
            </a:pPr>
            <a:endParaRPr lang="en-GB"/>
          </a:p>
        </p:txBody>
      </p:sp>
      <p:sp>
        <p:nvSpPr>
          <p:cNvPr id="58373" name="Rectangle 5"/>
          <p:cNvSpPr>
            <a:spLocks noGrp="1" noChangeArrowheads="1"/>
          </p:cNvSpPr>
          <p:nvPr>
            <p:ph type="sldNum" sz="quarter" idx="3"/>
          </p:nvPr>
        </p:nvSpPr>
        <p:spPr bwMode="auto">
          <a:xfrm>
            <a:off x="3851275" y="9428163"/>
            <a:ext cx="2944813" cy="49688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0" hangingPunct="0">
              <a:defRPr sz="1200"/>
            </a:lvl1pPr>
          </a:lstStyle>
          <a:p>
            <a:pPr>
              <a:defRPr/>
            </a:pPr>
            <a:fld id="{34B962E2-0056-427C-BA34-4D02EAD658AC}" type="slidenum">
              <a:rPr lang="en-GB"/>
              <a:pPr>
                <a:defRPr/>
              </a:pPr>
              <a:t>‹#›</a:t>
            </a:fld>
            <a:endParaRPr lang="en-GB"/>
          </a:p>
        </p:txBody>
      </p:sp>
    </p:spTree>
    <p:extLst>
      <p:ext uri="{BB962C8B-B14F-4D97-AF65-F5344CB8AC3E}">
        <p14:creationId xmlns:p14="http://schemas.microsoft.com/office/powerpoint/2010/main" val="189614369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3730" name="Rectangle 2"/>
          <p:cNvSpPr>
            <a:spLocks noGrp="1" noChangeArrowheads="1"/>
          </p:cNvSpPr>
          <p:nvPr>
            <p:ph type="hdr" sz="quarter"/>
          </p:nvPr>
        </p:nvSpPr>
        <p:spPr bwMode="auto">
          <a:xfrm>
            <a:off x="0" y="0"/>
            <a:ext cx="2944813"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pPr>
              <a:defRPr/>
            </a:pPr>
            <a:endParaRPr lang="en-GB"/>
          </a:p>
        </p:txBody>
      </p:sp>
      <p:sp>
        <p:nvSpPr>
          <p:cNvPr id="73731" name="Rectangle 3"/>
          <p:cNvSpPr>
            <a:spLocks noGrp="1" noChangeArrowheads="1"/>
          </p:cNvSpPr>
          <p:nvPr>
            <p:ph type="dt" idx="1"/>
          </p:nvPr>
        </p:nvSpPr>
        <p:spPr bwMode="auto">
          <a:xfrm>
            <a:off x="3851275" y="0"/>
            <a:ext cx="2944813"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pPr>
              <a:defRPr/>
            </a:pPr>
            <a:endParaRPr lang="en-GB"/>
          </a:p>
        </p:txBody>
      </p:sp>
      <p:sp>
        <p:nvSpPr>
          <p:cNvPr id="87044" name="Rectangle 4"/>
          <p:cNvSpPr>
            <a:spLocks noGrp="1" noRot="1" noChangeAspect="1" noChangeArrowheads="1" noTextEdit="1"/>
          </p:cNvSpPr>
          <p:nvPr>
            <p:ph type="sldImg" idx="2"/>
          </p:nvPr>
        </p:nvSpPr>
        <p:spPr bwMode="auto">
          <a:xfrm>
            <a:off x="917575" y="744538"/>
            <a:ext cx="4962525" cy="3722687"/>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3733" name="Rectangle 5"/>
          <p:cNvSpPr>
            <a:spLocks noGrp="1" noChangeArrowheads="1"/>
          </p:cNvSpPr>
          <p:nvPr>
            <p:ph type="body" sz="quarter" idx="3"/>
          </p:nvPr>
        </p:nvSpPr>
        <p:spPr bwMode="auto">
          <a:xfrm>
            <a:off x="679450" y="4714875"/>
            <a:ext cx="5438775" cy="44672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73734" name="Rectangle 6"/>
          <p:cNvSpPr>
            <a:spLocks noGrp="1" noChangeArrowheads="1"/>
          </p:cNvSpPr>
          <p:nvPr>
            <p:ph type="ftr" sz="quarter" idx="4"/>
          </p:nvPr>
        </p:nvSpPr>
        <p:spPr bwMode="auto">
          <a:xfrm>
            <a:off x="0" y="9428163"/>
            <a:ext cx="2944813" cy="49688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pPr>
              <a:defRPr/>
            </a:pPr>
            <a:endParaRPr lang="en-GB"/>
          </a:p>
        </p:txBody>
      </p:sp>
      <p:sp>
        <p:nvSpPr>
          <p:cNvPr id="73735" name="Rectangle 7"/>
          <p:cNvSpPr>
            <a:spLocks noGrp="1" noChangeArrowheads="1"/>
          </p:cNvSpPr>
          <p:nvPr>
            <p:ph type="sldNum" sz="quarter" idx="5"/>
          </p:nvPr>
        </p:nvSpPr>
        <p:spPr bwMode="auto">
          <a:xfrm>
            <a:off x="3851275" y="9428163"/>
            <a:ext cx="2944813" cy="49688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pPr>
              <a:defRPr/>
            </a:pPr>
            <a:fld id="{E95B59B5-D835-471C-B4F2-8B8E84B7CEC6}" type="slidenum">
              <a:rPr lang="en-GB"/>
              <a:pPr>
                <a:defRPr/>
              </a:pPr>
              <a:t>‹#›</a:t>
            </a:fld>
            <a:endParaRPr lang="en-GB"/>
          </a:p>
        </p:txBody>
      </p:sp>
    </p:spTree>
    <p:extLst>
      <p:ext uri="{BB962C8B-B14F-4D97-AF65-F5344CB8AC3E}">
        <p14:creationId xmlns:p14="http://schemas.microsoft.com/office/powerpoint/2010/main" val="64084118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Rot="1" noChangeAspect="1" noChangeArrowheads="1" noTextEdit="1"/>
          </p:cNvSpPr>
          <p:nvPr>
            <p:ph type="sldImg"/>
          </p:nvPr>
        </p:nvSpPr>
        <p:spPr>
          <a:ln/>
        </p:spPr>
      </p:sp>
      <p:sp>
        <p:nvSpPr>
          <p:cNvPr id="8806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GB" dirty="0"/>
          </a:p>
        </p:txBody>
      </p:sp>
      <p:sp>
        <p:nvSpPr>
          <p:cNvPr id="4" name="Slide Number Placeholder 3"/>
          <p:cNvSpPr>
            <a:spLocks noGrp="1"/>
          </p:cNvSpPr>
          <p:nvPr>
            <p:ph type="sldNum" sz="quarter" idx="5"/>
          </p:nvPr>
        </p:nvSpPr>
        <p:spPr/>
        <p:txBody>
          <a:bodyPr/>
          <a:lstStyle/>
          <a:p>
            <a:pPr>
              <a:defRPr/>
            </a:pPr>
            <a:fld id="{E95B59B5-D835-471C-B4F2-8B8E84B7CEC6}" type="slidenum">
              <a:rPr lang="en-GB" smtClean="0"/>
              <a:pPr>
                <a:defRPr/>
              </a:pPr>
              <a:t>2</a:t>
            </a:fld>
            <a:endParaRPr lang="en-GB"/>
          </a:p>
        </p:txBody>
      </p:sp>
    </p:spTree>
    <p:extLst>
      <p:ext uri="{BB962C8B-B14F-4D97-AF65-F5344CB8AC3E}">
        <p14:creationId xmlns:p14="http://schemas.microsoft.com/office/powerpoint/2010/main" val="533741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B673E889-3B9D-4221-AA30-F7B34BA53008}" type="slidenum">
              <a:rPr lang="en-GB" smtClean="0"/>
              <a:t>3</a:t>
            </a:fld>
            <a:endParaRPr lang="en-GB"/>
          </a:p>
        </p:txBody>
      </p:sp>
    </p:spTree>
    <p:extLst>
      <p:ext uri="{BB962C8B-B14F-4D97-AF65-F5344CB8AC3E}">
        <p14:creationId xmlns:p14="http://schemas.microsoft.com/office/powerpoint/2010/main" val="38041586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Rot="1" noChangeAspect="1" noChangeArrowheads="1" noTextEdit="1"/>
          </p:cNvSpPr>
          <p:nvPr>
            <p:ph type="sldImg"/>
          </p:nvPr>
        </p:nvSpPr>
        <p:spPr>
          <a:ln/>
        </p:spPr>
      </p:sp>
      <p:sp>
        <p:nvSpPr>
          <p:cNvPr id="9011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0" fontAlgn="base" latinLnBrk="0" hangingPunct="0">
              <a:lnSpc>
                <a:spcPct val="100000"/>
              </a:lnSpc>
              <a:spcBef>
                <a:spcPct val="30000"/>
              </a:spcBef>
              <a:spcAft>
                <a:spcPct val="0"/>
              </a:spcAft>
              <a:buClrTx/>
              <a:buSzTx/>
              <a:buFont typeface="Arial" panose="020B0604020202020204" pitchFamily="34" charset="0"/>
              <a:buNone/>
              <a:tabLst/>
              <a:defRPr/>
            </a:pP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Slide Image Placeholder 1"/>
          <p:cNvSpPr>
            <a:spLocks noGrp="1" noRot="1" noChangeAspect="1" noTextEdit="1"/>
          </p:cNvSpPr>
          <p:nvPr>
            <p:ph type="sldImg"/>
          </p:nvPr>
        </p:nvSpPr>
        <p:spPr>
          <a:ln/>
        </p:spPr>
      </p:sp>
      <p:sp>
        <p:nvSpPr>
          <p:cNvPr id="8909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107000"/>
              </a:lnSpc>
              <a:spcAft>
                <a:spcPts val="800"/>
              </a:spcAft>
            </a:pP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8909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charset="0"/>
              </a:defRPr>
            </a:lvl1pPr>
            <a:lvl2pPr marL="742950" indent="-285750" eaLnBrk="0" hangingPunct="0">
              <a:spcBef>
                <a:spcPct val="30000"/>
              </a:spcBef>
              <a:defRPr sz="1200">
                <a:solidFill>
                  <a:schemeClr val="tx1"/>
                </a:solidFill>
                <a:latin typeface="Arial" charset="0"/>
              </a:defRPr>
            </a:lvl2pPr>
            <a:lvl3pPr marL="1143000" indent="-228600" eaLnBrk="0" hangingPunct="0">
              <a:spcBef>
                <a:spcPct val="30000"/>
              </a:spcBef>
              <a:defRPr sz="1200">
                <a:solidFill>
                  <a:schemeClr val="tx1"/>
                </a:solidFill>
                <a:latin typeface="Arial" charset="0"/>
              </a:defRPr>
            </a:lvl3pPr>
            <a:lvl4pPr marL="1600200" indent="-228600" eaLnBrk="0" hangingPunct="0">
              <a:spcBef>
                <a:spcPct val="30000"/>
              </a:spcBef>
              <a:defRPr sz="1200">
                <a:solidFill>
                  <a:schemeClr val="tx1"/>
                </a:solidFill>
                <a:latin typeface="Arial" charset="0"/>
              </a:defRPr>
            </a:lvl4pPr>
            <a:lvl5pPr marL="2057400" indent="-228600" eaLnBrk="0" hangingPunct="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39753898-4FFA-4C24-8B56-0E83851FF9E1}" type="slidenum">
              <a:rPr lang="en-GB" altLang="en-US" smtClean="0">
                <a:solidFill>
                  <a:srgbClr val="000000"/>
                </a:solidFill>
              </a:rPr>
              <a:pPr eaLnBrk="1" hangingPunct="1">
                <a:spcBef>
                  <a:spcPct val="0"/>
                </a:spcBef>
              </a:pPr>
              <a:t>5</a:t>
            </a:fld>
            <a:endParaRPr lang="en-GB" altLang="en-US">
              <a:solidFill>
                <a:srgbClr val="000000"/>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
          <p:cNvSpPr>
            <a:spLocks noGrp="1" noRot="1" noChangeAspect="1" noChangeArrowheads="1" noTextEdit="1"/>
          </p:cNvSpPr>
          <p:nvPr>
            <p:ph type="sldImg"/>
          </p:nvPr>
        </p:nvSpPr>
        <p:spPr>
          <a:ln/>
        </p:spPr>
      </p:sp>
      <p:sp>
        <p:nvSpPr>
          <p:cNvPr id="9523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br>
              <a:rPr lang="en-US" altLang="en-US" b="1" dirty="0"/>
            </a:br>
            <a:endParaRPr lang="en-US" altLang="en-US" b="1" dirty="0"/>
          </a:p>
        </p:txBody>
      </p:sp>
    </p:spTree>
    <p:extLst>
      <p:ext uri="{BB962C8B-B14F-4D97-AF65-F5344CB8AC3E}">
        <p14:creationId xmlns:p14="http://schemas.microsoft.com/office/powerpoint/2010/main" val="16293898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76019DE-5900-4C2A-9072-D73FF8DA6474}" type="slidenum">
              <a:rPr kumimoji="0" lang="en-GB" sz="1200" b="0" i="0" u="none" strike="noStrike" kern="1200" cap="none" spc="0" normalizeH="0" baseline="0" noProof="0" smtClean="0">
                <a:ln>
                  <a:noFill/>
                </a:ln>
                <a:solidFill>
                  <a:srgbClr val="000000"/>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GB" sz="1200" b="0" i="0" u="none" strike="noStrike" kern="1200" cap="none" spc="0" normalizeH="0" baseline="0" noProof="0">
              <a:ln>
                <a:noFill/>
              </a:ln>
              <a:solidFill>
                <a:srgbClr val="000000"/>
              </a:solidFill>
              <a:effectLst/>
              <a:uLnTx/>
              <a:uFillTx/>
              <a:latin typeface="Calibri"/>
              <a:ea typeface="+mn-ea"/>
              <a:cs typeface="+mn-cs"/>
            </a:endParaRPr>
          </a:p>
        </p:txBody>
      </p:sp>
    </p:spTree>
    <p:extLst>
      <p:ext uri="{BB962C8B-B14F-4D97-AF65-F5344CB8AC3E}">
        <p14:creationId xmlns:p14="http://schemas.microsoft.com/office/powerpoint/2010/main" val="34969913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73E889-3B9D-4221-AA30-F7B34BA53008}"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350099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Slide Image Placeholder 1"/>
          <p:cNvSpPr>
            <a:spLocks noGrp="1" noRot="1" noChangeAspect="1" noTextEdit="1"/>
          </p:cNvSpPr>
          <p:nvPr>
            <p:ph type="sldImg"/>
          </p:nvPr>
        </p:nvSpPr>
        <p:spPr>
          <a:ln/>
        </p:spPr>
      </p:sp>
      <p:sp>
        <p:nvSpPr>
          <p:cNvPr id="10342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indent="0" eaLnBrk="1" hangingPunct="1">
              <a:spcBef>
                <a:spcPct val="0"/>
              </a:spcBef>
              <a:buFontTx/>
              <a:buNone/>
            </a:pPr>
            <a:endParaRPr lang="en-GB" altLang="en-US" dirty="0"/>
          </a:p>
        </p:txBody>
      </p:sp>
      <p:sp>
        <p:nvSpPr>
          <p:cNvPr id="10342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charset="0"/>
              </a:defRPr>
            </a:lvl1pPr>
            <a:lvl2pPr marL="742950" indent="-285750" eaLnBrk="0" hangingPunct="0">
              <a:spcBef>
                <a:spcPct val="30000"/>
              </a:spcBef>
              <a:defRPr sz="1200">
                <a:solidFill>
                  <a:schemeClr val="tx1"/>
                </a:solidFill>
                <a:latin typeface="Arial" charset="0"/>
              </a:defRPr>
            </a:lvl2pPr>
            <a:lvl3pPr marL="1143000" indent="-228600" eaLnBrk="0" hangingPunct="0">
              <a:spcBef>
                <a:spcPct val="30000"/>
              </a:spcBef>
              <a:defRPr sz="1200">
                <a:solidFill>
                  <a:schemeClr val="tx1"/>
                </a:solidFill>
                <a:latin typeface="Arial" charset="0"/>
              </a:defRPr>
            </a:lvl3pPr>
            <a:lvl4pPr marL="1600200" indent="-228600" eaLnBrk="0" hangingPunct="0">
              <a:spcBef>
                <a:spcPct val="30000"/>
              </a:spcBef>
              <a:defRPr sz="1200">
                <a:solidFill>
                  <a:schemeClr val="tx1"/>
                </a:solidFill>
                <a:latin typeface="Arial" charset="0"/>
              </a:defRPr>
            </a:lvl4pPr>
            <a:lvl5pPr marL="2057400" indent="-228600" eaLnBrk="0" hangingPunct="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C07238D2-9918-4455-B339-8A0FFD1F50B8}" type="slidenum">
              <a:rPr lang="en-GB" altLang="en-US" smtClean="0">
                <a:solidFill>
                  <a:srgbClr val="000000"/>
                </a:solidFill>
              </a:rPr>
              <a:pPr eaLnBrk="1" hangingPunct="1">
                <a:spcBef>
                  <a:spcPct val="0"/>
                </a:spcBef>
              </a:pPr>
              <a:t>9</a:t>
            </a:fld>
            <a:endParaRPr lang="en-GB" altLang="en-US">
              <a:solidFill>
                <a:srgbClr val="000000"/>
              </a:solidFill>
            </a:endParaRPr>
          </a:p>
        </p:txBody>
      </p:sp>
    </p:spTree>
    <p:extLst>
      <p:ext uri="{BB962C8B-B14F-4D97-AF65-F5344CB8AC3E}">
        <p14:creationId xmlns:p14="http://schemas.microsoft.com/office/powerpoint/2010/main" val="379659064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Slide Image Placeholder 1"/>
          <p:cNvSpPr>
            <a:spLocks noGrp="1" noRot="1" noChangeAspect="1" noTextEdit="1"/>
          </p:cNvSpPr>
          <p:nvPr>
            <p:ph type="sldImg"/>
          </p:nvPr>
        </p:nvSpPr>
        <p:spPr>
          <a:ln/>
        </p:spPr>
      </p:sp>
      <p:sp>
        <p:nvSpPr>
          <p:cNvPr id="10342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GB" altLang="en-US" dirty="0"/>
          </a:p>
        </p:txBody>
      </p:sp>
      <p:sp>
        <p:nvSpPr>
          <p:cNvPr id="10342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charset="0"/>
              </a:defRPr>
            </a:lvl1pPr>
            <a:lvl2pPr marL="742950" indent="-285750" eaLnBrk="0" hangingPunct="0">
              <a:spcBef>
                <a:spcPct val="30000"/>
              </a:spcBef>
              <a:defRPr sz="1200">
                <a:solidFill>
                  <a:schemeClr val="tx1"/>
                </a:solidFill>
                <a:latin typeface="Arial" charset="0"/>
              </a:defRPr>
            </a:lvl2pPr>
            <a:lvl3pPr marL="1143000" indent="-228600" eaLnBrk="0" hangingPunct="0">
              <a:spcBef>
                <a:spcPct val="30000"/>
              </a:spcBef>
              <a:defRPr sz="1200">
                <a:solidFill>
                  <a:schemeClr val="tx1"/>
                </a:solidFill>
                <a:latin typeface="Arial" charset="0"/>
              </a:defRPr>
            </a:lvl3pPr>
            <a:lvl4pPr marL="1600200" indent="-228600" eaLnBrk="0" hangingPunct="0">
              <a:spcBef>
                <a:spcPct val="30000"/>
              </a:spcBef>
              <a:defRPr sz="1200">
                <a:solidFill>
                  <a:schemeClr val="tx1"/>
                </a:solidFill>
                <a:latin typeface="Arial" charset="0"/>
              </a:defRPr>
            </a:lvl4pPr>
            <a:lvl5pPr marL="2057400" indent="-228600" eaLnBrk="0" hangingPunct="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C07238D2-9918-4455-B339-8A0FFD1F50B8}" type="slidenum">
              <a:rPr lang="en-GB" altLang="en-US" smtClean="0">
                <a:solidFill>
                  <a:srgbClr val="000000"/>
                </a:solidFill>
              </a:rPr>
              <a:pPr eaLnBrk="1" hangingPunct="1">
                <a:spcBef>
                  <a:spcPct val="0"/>
                </a:spcBef>
              </a:pPr>
              <a:t>10</a:t>
            </a:fld>
            <a:endParaRPr lang="en-GB" altLang="en-US">
              <a:solidFill>
                <a:srgbClr val="000000"/>
              </a:solidFill>
            </a:endParaRPr>
          </a:p>
        </p:txBody>
      </p:sp>
    </p:spTree>
    <p:extLst>
      <p:ext uri="{BB962C8B-B14F-4D97-AF65-F5344CB8AC3E}">
        <p14:creationId xmlns:p14="http://schemas.microsoft.com/office/powerpoint/2010/main" val="145241084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a:defRPr/>
            </a:pPr>
            <a:fld id="{E95B59B5-D835-471C-B4F2-8B8E84B7CEC6}" type="slidenum">
              <a:rPr lang="en-GB" smtClean="0"/>
              <a:pPr>
                <a:defRPr/>
              </a:pPr>
              <a:t>11</a:t>
            </a:fld>
            <a:endParaRPr lang="en-GB"/>
          </a:p>
        </p:txBody>
      </p:sp>
    </p:spTree>
    <p:extLst>
      <p:ext uri="{BB962C8B-B14F-4D97-AF65-F5344CB8AC3E}">
        <p14:creationId xmlns:p14="http://schemas.microsoft.com/office/powerpoint/2010/main" val="187866049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E95B59B5-D835-471C-B4F2-8B8E84B7CEC6}" type="slidenum">
              <a:rPr lang="en-GB" smtClean="0"/>
              <a:pPr>
                <a:defRPr/>
              </a:pPr>
              <a:t>12</a:t>
            </a:fld>
            <a:endParaRPr lang="en-GB"/>
          </a:p>
        </p:txBody>
      </p:sp>
    </p:spTree>
    <p:extLst>
      <p:ext uri="{BB962C8B-B14F-4D97-AF65-F5344CB8AC3E}">
        <p14:creationId xmlns:p14="http://schemas.microsoft.com/office/powerpoint/2010/main" val="12808649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a:defRPr/>
            </a:pPr>
            <a:fld id="{E95B59B5-D835-471C-B4F2-8B8E84B7CEC6}" type="slidenum">
              <a:rPr lang="en-GB" smtClean="0"/>
              <a:pPr>
                <a:defRPr/>
              </a:pPr>
              <a:t>13</a:t>
            </a:fld>
            <a:endParaRPr lang="en-GB"/>
          </a:p>
        </p:txBody>
      </p:sp>
    </p:spTree>
    <p:extLst>
      <p:ext uri="{BB962C8B-B14F-4D97-AF65-F5344CB8AC3E}">
        <p14:creationId xmlns:p14="http://schemas.microsoft.com/office/powerpoint/2010/main" val="127282189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Slide Image Placeholder 1"/>
          <p:cNvSpPr>
            <a:spLocks noGrp="1" noRot="1" noChangeAspect="1" noTextEdit="1"/>
          </p:cNvSpPr>
          <p:nvPr>
            <p:ph type="sldImg"/>
          </p:nvPr>
        </p:nvSpPr>
        <p:spPr>
          <a:ln/>
        </p:spPr>
      </p:sp>
      <p:sp>
        <p:nvSpPr>
          <p:cNvPr id="9318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altLang="en-US" dirty="0"/>
          </a:p>
        </p:txBody>
      </p:sp>
      <p:sp>
        <p:nvSpPr>
          <p:cNvPr id="9318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charset="0"/>
              </a:defRPr>
            </a:lvl1pPr>
            <a:lvl2pPr marL="742950" indent="-285750" eaLnBrk="0" hangingPunct="0">
              <a:spcBef>
                <a:spcPct val="30000"/>
              </a:spcBef>
              <a:defRPr sz="1200">
                <a:solidFill>
                  <a:schemeClr val="tx1"/>
                </a:solidFill>
                <a:latin typeface="Arial" charset="0"/>
              </a:defRPr>
            </a:lvl2pPr>
            <a:lvl3pPr marL="1143000" indent="-228600" eaLnBrk="0" hangingPunct="0">
              <a:spcBef>
                <a:spcPct val="30000"/>
              </a:spcBef>
              <a:defRPr sz="1200">
                <a:solidFill>
                  <a:schemeClr val="tx1"/>
                </a:solidFill>
                <a:latin typeface="Arial" charset="0"/>
              </a:defRPr>
            </a:lvl3pPr>
            <a:lvl4pPr marL="1600200" indent="-228600" eaLnBrk="0" hangingPunct="0">
              <a:spcBef>
                <a:spcPct val="30000"/>
              </a:spcBef>
              <a:defRPr sz="1200">
                <a:solidFill>
                  <a:schemeClr val="tx1"/>
                </a:solidFill>
                <a:latin typeface="Arial" charset="0"/>
              </a:defRPr>
            </a:lvl4pPr>
            <a:lvl5pPr marL="2057400" indent="-228600" eaLnBrk="0" hangingPunct="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E7B8502D-8446-4878-9BDE-87141334489B}" type="slidenum">
              <a:rPr lang="en-GB" altLang="en-US" smtClean="0"/>
              <a:pPr eaLnBrk="1" hangingPunct="1">
                <a:spcBef>
                  <a:spcPct val="0"/>
                </a:spcBef>
              </a:pPr>
              <a:t>14</a:t>
            </a:fld>
            <a:endParaRPr lang="en-GB" altLang="en-US"/>
          </a:p>
        </p:txBody>
      </p:sp>
    </p:spTree>
    <p:extLst>
      <p:ext uri="{BB962C8B-B14F-4D97-AF65-F5344CB8AC3E}">
        <p14:creationId xmlns:p14="http://schemas.microsoft.com/office/powerpoint/2010/main" val="315198498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p:cNvSpPr>
            <a:spLocks noGrp="1" noRot="1" noChangeAspect="1" noChangeArrowheads="1" noTextEdit="1"/>
          </p:cNvSpPr>
          <p:nvPr>
            <p:ph type="sldImg"/>
          </p:nvPr>
        </p:nvSpPr>
        <p:spPr>
          <a:ln/>
        </p:spPr>
      </p:sp>
      <p:sp>
        <p:nvSpPr>
          <p:cNvPr id="9113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a:defRPr/>
            </a:pPr>
            <a:fld id="{E95B59B5-D835-471C-B4F2-8B8E84B7CEC6}" type="slidenum">
              <a:rPr lang="en-GB" smtClean="0"/>
              <a:pPr>
                <a:defRPr/>
              </a:pPr>
              <a:t>16</a:t>
            </a:fld>
            <a:endParaRPr lang="en-GB"/>
          </a:p>
        </p:txBody>
      </p:sp>
    </p:spTree>
    <p:extLst>
      <p:ext uri="{BB962C8B-B14F-4D97-AF65-F5344CB8AC3E}">
        <p14:creationId xmlns:p14="http://schemas.microsoft.com/office/powerpoint/2010/main" val="358217082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2"/>
          <p:cNvSpPr>
            <a:spLocks noGrp="1" noRot="1" noChangeAspect="1" noChangeArrowheads="1" noTextEdit="1"/>
          </p:cNvSpPr>
          <p:nvPr>
            <p:ph type="sldImg"/>
          </p:nvPr>
        </p:nvSpPr>
        <p:spPr>
          <a:ln/>
        </p:spPr>
      </p:sp>
      <p:sp>
        <p:nvSpPr>
          <p:cNvPr id="9421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E95B59B5-D835-471C-B4F2-8B8E84B7CEC6}" type="slidenum">
              <a:rPr lang="en-GB" smtClean="0"/>
              <a:pPr>
                <a:defRPr/>
              </a:pPr>
              <a:t>18</a:t>
            </a:fld>
            <a:endParaRPr lang="en-GB"/>
          </a:p>
        </p:txBody>
      </p:sp>
    </p:spTree>
    <p:extLst>
      <p:ext uri="{BB962C8B-B14F-4D97-AF65-F5344CB8AC3E}">
        <p14:creationId xmlns:p14="http://schemas.microsoft.com/office/powerpoint/2010/main" val="355404141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E95B59B5-D835-471C-B4F2-8B8E84B7CEC6}" type="slidenum">
              <a:rPr lang="en-GB" smtClean="0"/>
              <a:pPr>
                <a:defRPr/>
              </a:pPr>
              <a:t>19</a:t>
            </a:fld>
            <a:endParaRPr lang="en-GB"/>
          </a:p>
        </p:txBody>
      </p:sp>
    </p:spTree>
    <p:extLst>
      <p:ext uri="{BB962C8B-B14F-4D97-AF65-F5344CB8AC3E}">
        <p14:creationId xmlns:p14="http://schemas.microsoft.com/office/powerpoint/2010/main" val="111961149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E95B59B5-D835-471C-B4F2-8B8E84B7CEC6}" type="slidenum">
              <a:rPr lang="en-GB" smtClean="0"/>
              <a:pPr>
                <a:defRPr/>
              </a:pPr>
              <a:t>20</a:t>
            </a:fld>
            <a:endParaRPr lang="en-GB"/>
          </a:p>
        </p:txBody>
      </p:sp>
    </p:spTree>
    <p:extLst>
      <p:ext uri="{BB962C8B-B14F-4D97-AF65-F5344CB8AC3E}">
        <p14:creationId xmlns:p14="http://schemas.microsoft.com/office/powerpoint/2010/main" val="201800143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a:defRPr/>
            </a:pPr>
            <a:fld id="{E95B59B5-D835-471C-B4F2-8B8E84B7CEC6}" type="slidenum">
              <a:rPr lang="en-GB" smtClean="0"/>
              <a:pPr>
                <a:defRPr/>
              </a:pPr>
              <a:t>21</a:t>
            </a:fld>
            <a:endParaRPr lang="en-GB"/>
          </a:p>
        </p:txBody>
      </p:sp>
    </p:spTree>
    <p:extLst>
      <p:ext uri="{BB962C8B-B14F-4D97-AF65-F5344CB8AC3E}">
        <p14:creationId xmlns:p14="http://schemas.microsoft.com/office/powerpoint/2010/main" val="136211203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Slide Image Placeholder 1"/>
          <p:cNvSpPr>
            <a:spLocks noGrp="1" noRot="1" noChangeAspect="1" noTextEdit="1"/>
          </p:cNvSpPr>
          <p:nvPr>
            <p:ph type="sldImg"/>
          </p:nvPr>
        </p:nvSpPr>
        <p:spPr>
          <a:ln/>
        </p:spPr>
      </p:sp>
      <p:sp>
        <p:nvSpPr>
          <p:cNvPr id="9625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altLang="en-US" dirty="0"/>
          </a:p>
        </p:txBody>
      </p:sp>
      <p:sp>
        <p:nvSpPr>
          <p:cNvPr id="9626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charset="0"/>
              </a:defRPr>
            </a:lvl1pPr>
            <a:lvl2pPr marL="742950" indent="-285750" eaLnBrk="0" hangingPunct="0">
              <a:spcBef>
                <a:spcPct val="30000"/>
              </a:spcBef>
              <a:defRPr sz="1200">
                <a:solidFill>
                  <a:schemeClr val="tx1"/>
                </a:solidFill>
                <a:latin typeface="Arial" charset="0"/>
              </a:defRPr>
            </a:lvl2pPr>
            <a:lvl3pPr marL="1143000" indent="-228600" eaLnBrk="0" hangingPunct="0">
              <a:spcBef>
                <a:spcPct val="30000"/>
              </a:spcBef>
              <a:defRPr sz="1200">
                <a:solidFill>
                  <a:schemeClr val="tx1"/>
                </a:solidFill>
                <a:latin typeface="Arial" charset="0"/>
              </a:defRPr>
            </a:lvl3pPr>
            <a:lvl4pPr marL="1600200" indent="-228600" eaLnBrk="0" hangingPunct="0">
              <a:spcBef>
                <a:spcPct val="30000"/>
              </a:spcBef>
              <a:defRPr sz="1200">
                <a:solidFill>
                  <a:schemeClr val="tx1"/>
                </a:solidFill>
                <a:latin typeface="Arial" charset="0"/>
              </a:defRPr>
            </a:lvl4pPr>
            <a:lvl5pPr marL="2057400" indent="-228600" eaLnBrk="0" hangingPunct="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EBA7D6A2-B76A-4CE2-B027-97AAD7B7098F}" type="slidenum">
              <a:rPr lang="en-GB" altLang="en-US" smtClean="0">
                <a:solidFill>
                  <a:srgbClr val="000000"/>
                </a:solidFill>
              </a:rPr>
              <a:pPr eaLnBrk="1" hangingPunct="1">
                <a:spcBef>
                  <a:spcPct val="0"/>
                </a:spcBef>
              </a:pPr>
              <a:t>22</a:t>
            </a:fld>
            <a:endParaRPr lang="en-GB" altLang="en-US">
              <a:solidFill>
                <a:srgbClr val="000000"/>
              </a:solidFill>
            </a:endParaRPr>
          </a:p>
        </p:txBody>
      </p:sp>
    </p:spTree>
    <p:extLst>
      <p:ext uri="{BB962C8B-B14F-4D97-AF65-F5344CB8AC3E}">
        <p14:creationId xmlns:p14="http://schemas.microsoft.com/office/powerpoint/2010/main" val="417163943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a:defRPr/>
            </a:pPr>
            <a:fld id="{E95B59B5-D835-471C-B4F2-8B8E84B7CEC6}" type="slidenum">
              <a:rPr lang="en-GB" smtClean="0"/>
              <a:pPr>
                <a:defRPr/>
              </a:pPr>
              <a:t>23</a:t>
            </a:fld>
            <a:endParaRPr lang="en-GB"/>
          </a:p>
        </p:txBody>
      </p:sp>
    </p:spTree>
    <p:extLst>
      <p:ext uri="{BB962C8B-B14F-4D97-AF65-F5344CB8AC3E}">
        <p14:creationId xmlns:p14="http://schemas.microsoft.com/office/powerpoint/2010/main" val="17150434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lvl="0"/>
            <a:fld id="{C76019DE-5900-4C2A-9072-D73FF8DA6474}" type="slidenum">
              <a:rPr lang="en-GB" smtClean="0"/>
              <a:t>24</a:t>
            </a:fld>
            <a:endParaRPr lang="en-GB"/>
          </a:p>
        </p:txBody>
      </p:sp>
    </p:spTree>
    <p:extLst>
      <p:ext uri="{BB962C8B-B14F-4D97-AF65-F5344CB8AC3E}">
        <p14:creationId xmlns:p14="http://schemas.microsoft.com/office/powerpoint/2010/main" val="60936937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a:defRPr/>
            </a:pPr>
            <a:fld id="{E95B59B5-D835-471C-B4F2-8B8E84B7CEC6}" type="slidenum">
              <a:rPr lang="en-GB" smtClean="0"/>
              <a:pPr>
                <a:defRPr/>
              </a:pPr>
              <a:t>25</a:t>
            </a:fld>
            <a:endParaRPr lang="en-GB"/>
          </a:p>
        </p:txBody>
      </p:sp>
    </p:spTree>
    <p:extLst>
      <p:ext uri="{BB962C8B-B14F-4D97-AF65-F5344CB8AC3E}">
        <p14:creationId xmlns:p14="http://schemas.microsoft.com/office/powerpoint/2010/main" val="85973454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6D88D5C-6494-4AA7-9B14-D04419718CB0}" type="slidenum">
              <a:rPr kumimoji="0" lang="en-GB" sz="1200" b="0" i="0" u="none" strike="noStrike" kern="1200" cap="none" spc="0" normalizeH="0" baseline="0" noProof="0" smtClean="0">
                <a:ln>
                  <a:noFill/>
                </a:ln>
                <a:solidFill>
                  <a:prstClr val="black"/>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26</a:t>
            </a:fld>
            <a:endParaRPr kumimoji="0" lang="en-GB" sz="1200" b="0" i="0" u="none" strike="noStrike" kern="1200" cap="none" spc="0" normalizeH="0" baseline="0" noProof="0">
              <a:ln>
                <a:noFill/>
              </a:ln>
              <a:solidFill>
                <a:prstClr val="black"/>
              </a:solidFill>
              <a:effectLst/>
              <a:uLnTx/>
              <a:uFillTx/>
              <a:latin typeface="Arial" charset="0"/>
              <a:ea typeface="+mn-ea"/>
              <a:cs typeface="Arial" charset="0"/>
            </a:endParaRPr>
          </a:p>
        </p:txBody>
      </p:sp>
    </p:spTree>
    <p:extLst>
      <p:ext uri="{BB962C8B-B14F-4D97-AF65-F5344CB8AC3E}">
        <p14:creationId xmlns:p14="http://schemas.microsoft.com/office/powerpoint/2010/main" val="15266197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GB" dirty="0"/>
          </a:p>
          <a:p>
            <a:pPr marL="0" marR="0" lvl="0" indent="0" algn="l" defTabSz="914400" rtl="0" eaLnBrk="0" fontAlgn="base" latinLnBrk="0" hangingPunct="0">
              <a:lnSpc>
                <a:spcPct val="100000"/>
              </a:lnSpc>
              <a:spcBef>
                <a:spcPct val="30000"/>
              </a:spcBef>
              <a:spcAft>
                <a:spcPct val="0"/>
              </a:spcAft>
              <a:buClrTx/>
              <a:buSzTx/>
              <a:buFontTx/>
              <a:buNone/>
              <a:tabLst/>
              <a:defRPr/>
            </a:pPr>
            <a:endParaRPr lang="en-GB"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GB" dirty="0"/>
              <a:t>We have detected patterns of soft absence last year across our student body e.g.  students off with a cold for a week or having the whole day off for a dental appointment.  We will chase absence.  If a student is ill, they will not be set work online.  They are off school ill and need to recover.  Work can be caught up with when they are back.  The pastoral team are happy to help students catch up with work accrued due to illness. </a:t>
            </a:r>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6D88D5C-6494-4AA7-9B14-D04419718CB0}" type="slidenum">
              <a:rPr kumimoji="0" lang="en-GB" sz="1200" b="0" i="0" u="none" strike="noStrike" kern="1200" cap="none" spc="0" normalizeH="0" baseline="0" noProof="0" smtClean="0">
                <a:ln>
                  <a:noFill/>
                </a:ln>
                <a:solidFill>
                  <a:prstClr val="black"/>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27</a:t>
            </a:fld>
            <a:endParaRPr kumimoji="0" lang="en-GB" sz="1200" b="0" i="0" u="none" strike="noStrike" kern="1200" cap="none" spc="0" normalizeH="0" baseline="0" noProof="0">
              <a:ln>
                <a:noFill/>
              </a:ln>
              <a:solidFill>
                <a:prstClr val="black"/>
              </a:solidFill>
              <a:effectLst/>
              <a:uLnTx/>
              <a:uFillTx/>
              <a:latin typeface="Arial" charset="0"/>
              <a:ea typeface="+mn-ea"/>
              <a:cs typeface="Arial" charset="0"/>
            </a:endParaRPr>
          </a:p>
        </p:txBody>
      </p:sp>
    </p:spTree>
    <p:extLst>
      <p:ext uri="{BB962C8B-B14F-4D97-AF65-F5344CB8AC3E}">
        <p14:creationId xmlns:p14="http://schemas.microsoft.com/office/powerpoint/2010/main" val="266928429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6D88D5C-6494-4AA7-9B14-D04419718CB0}" type="slidenum">
              <a:rPr kumimoji="0" lang="en-GB" sz="1200" b="0" i="0" u="none" strike="noStrike" kern="1200" cap="none" spc="0" normalizeH="0" baseline="0" noProof="0" smtClean="0">
                <a:ln>
                  <a:noFill/>
                </a:ln>
                <a:solidFill>
                  <a:prstClr val="black"/>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28</a:t>
            </a:fld>
            <a:endParaRPr kumimoji="0" lang="en-GB" sz="1200" b="0" i="0" u="none" strike="noStrike" kern="1200" cap="none" spc="0" normalizeH="0" baseline="0" noProof="0">
              <a:ln>
                <a:noFill/>
              </a:ln>
              <a:solidFill>
                <a:prstClr val="black"/>
              </a:solidFill>
              <a:effectLst/>
              <a:uLnTx/>
              <a:uFillTx/>
              <a:latin typeface="Arial" charset="0"/>
              <a:ea typeface="+mn-ea"/>
              <a:cs typeface="Arial" charset="0"/>
            </a:endParaRPr>
          </a:p>
        </p:txBody>
      </p:sp>
    </p:spTree>
    <p:extLst>
      <p:ext uri="{BB962C8B-B14F-4D97-AF65-F5344CB8AC3E}">
        <p14:creationId xmlns:p14="http://schemas.microsoft.com/office/powerpoint/2010/main" val="345638229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a:defRPr/>
            </a:pPr>
            <a:fld id="{E95B59B5-D835-471C-B4F2-8B8E84B7CEC6}" type="slidenum">
              <a:rPr lang="en-GB" smtClean="0"/>
              <a:pPr>
                <a:defRPr/>
              </a:pPr>
              <a:t>29</a:t>
            </a:fld>
            <a:endParaRPr lang="en-GB"/>
          </a:p>
        </p:txBody>
      </p:sp>
    </p:spTree>
    <p:extLst>
      <p:ext uri="{BB962C8B-B14F-4D97-AF65-F5344CB8AC3E}">
        <p14:creationId xmlns:p14="http://schemas.microsoft.com/office/powerpoint/2010/main" val="318153840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ln w="12701">
            <a:solidFill>
              <a:srgbClr val="000000"/>
            </a:solidFill>
            <a:prstDash val="solid"/>
            <a:miter/>
          </a:ln>
        </p:spPr>
      </p:sp>
      <p:sp>
        <p:nvSpPr>
          <p:cNvPr id="3" name="Notes Placeholder 2"/>
          <p:cNvSpPr txBox="1">
            <a:spLocks noGrp="1"/>
          </p:cNvSpPr>
          <p:nvPr>
            <p:ph type="body" sz="quarter" idx="1"/>
          </p:nvPr>
        </p:nvSpPr>
        <p:spPr/>
        <p:txBody>
          <a:bodyPr/>
          <a:lstStyle/>
          <a:p>
            <a:pPr lvl="0"/>
            <a:endParaRPr lang="en-GB" dirty="0"/>
          </a:p>
        </p:txBody>
      </p:sp>
      <p:sp>
        <p:nvSpPr>
          <p:cNvPr id="4" name="Slide Number Placeholder 3"/>
          <p:cNvSpPr txBox="1"/>
          <p:nvPr/>
        </p:nvSpPr>
        <p:spPr>
          <a:xfrm>
            <a:off x="3850437" y="9428579"/>
            <a:ext cx="2945657" cy="496336"/>
          </a:xfrm>
          <a:prstGeom prst="rect">
            <a:avLst/>
          </a:prstGeom>
          <a:noFill/>
          <a:ln>
            <a:noFill/>
          </a:ln>
        </p:spPr>
        <p:txBody>
          <a:bodyPr vert="horz" wrap="square" lIns="91440" tIns="45720" rIns="91440" bIns="45720" anchor="b" anchorCtr="0" compatLnSpc="1"/>
          <a:lstStyle/>
          <a:p>
            <a:pPr marL="0" marR="0" lvl="0" indent="0" algn="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fld id="{14BD71C1-FC13-4AFB-A3EB-CA646C88CAA3}" type="slidenum">
              <a:rPr kumimoji="0" sz="1800" b="0" i="0" u="none" strike="noStrike" kern="0" cap="none" spc="0" normalizeH="0" baseline="0" noProof="0">
                <a:ln>
                  <a:noFill/>
                </a:ln>
                <a:solidFill>
                  <a:srgbClr val="000000"/>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t>30</a:t>
            </a:fld>
            <a:endParaRPr kumimoji="0" lang="en-GB" sz="1200" b="0" i="0" u="none" strike="noStrike" kern="1200" cap="none" spc="0" normalizeH="0" baseline="0" noProof="0">
              <a:ln>
                <a:noFill/>
              </a:ln>
              <a:solidFill>
                <a:srgbClr val="000000"/>
              </a:solidFill>
              <a:effectLst/>
              <a:uLnTx/>
              <a:uFillTx/>
              <a:latin typeface="Times New Roman" pitchFamily="18"/>
              <a:ea typeface="+mn-ea"/>
              <a:cs typeface="+mn-cs"/>
            </a:endParaRPr>
          </a:p>
        </p:txBody>
      </p:sp>
    </p:spTree>
    <p:extLst>
      <p:ext uri="{BB962C8B-B14F-4D97-AF65-F5344CB8AC3E}">
        <p14:creationId xmlns:p14="http://schemas.microsoft.com/office/powerpoint/2010/main" val="395070374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6D88D5C-6494-4AA7-9B14-D04419718CB0}" type="slidenum">
              <a:rPr kumimoji="0" lang="en-GB" sz="1200" b="0" i="0" u="none" strike="noStrike" kern="1200" cap="none" spc="0" normalizeH="0" baseline="0" noProof="0" smtClean="0">
                <a:ln>
                  <a:noFill/>
                </a:ln>
                <a:solidFill>
                  <a:prstClr val="black"/>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31</a:t>
            </a:fld>
            <a:endParaRPr kumimoji="0" lang="en-GB" sz="1200" b="0" i="0" u="none" strike="noStrike" kern="1200" cap="none" spc="0" normalizeH="0" baseline="0" noProof="0">
              <a:ln>
                <a:noFill/>
              </a:ln>
              <a:solidFill>
                <a:prstClr val="black"/>
              </a:solidFill>
              <a:effectLst/>
              <a:uLnTx/>
              <a:uFillTx/>
              <a:latin typeface="Arial" charset="0"/>
              <a:ea typeface="+mn-ea"/>
              <a:cs typeface="Arial" charset="0"/>
            </a:endParaRPr>
          </a:p>
        </p:txBody>
      </p:sp>
    </p:spTree>
    <p:extLst>
      <p:ext uri="{BB962C8B-B14F-4D97-AF65-F5344CB8AC3E}">
        <p14:creationId xmlns:p14="http://schemas.microsoft.com/office/powerpoint/2010/main" val="274716187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6D88D5C-6494-4AA7-9B14-D04419718CB0}" type="slidenum">
              <a:rPr kumimoji="0" lang="en-GB" sz="1200" b="0" i="0" u="none" strike="noStrike" kern="1200" cap="none" spc="0" normalizeH="0" baseline="0" noProof="0" smtClean="0">
                <a:ln>
                  <a:noFill/>
                </a:ln>
                <a:solidFill>
                  <a:prstClr val="black"/>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32</a:t>
            </a:fld>
            <a:endParaRPr kumimoji="0" lang="en-GB" sz="1200" b="0" i="0" u="none" strike="noStrike" kern="1200" cap="none" spc="0" normalizeH="0" baseline="0" noProof="0">
              <a:ln>
                <a:noFill/>
              </a:ln>
              <a:solidFill>
                <a:prstClr val="black"/>
              </a:solidFill>
              <a:effectLst/>
              <a:uLnTx/>
              <a:uFillTx/>
              <a:latin typeface="Arial" charset="0"/>
              <a:ea typeface="+mn-ea"/>
              <a:cs typeface="Arial" charset="0"/>
            </a:endParaRPr>
          </a:p>
        </p:txBody>
      </p:sp>
    </p:spTree>
    <p:extLst>
      <p:ext uri="{BB962C8B-B14F-4D97-AF65-F5344CB8AC3E}">
        <p14:creationId xmlns:p14="http://schemas.microsoft.com/office/powerpoint/2010/main" val="415257860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a:defRPr/>
            </a:pPr>
            <a:fld id="{E95B59B5-D835-471C-B4F2-8B8E84B7CEC6}" type="slidenum">
              <a:rPr lang="en-GB" smtClean="0"/>
              <a:pPr>
                <a:defRPr/>
              </a:pPr>
              <a:t>33</a:t>
            </a:fld>
            <a:endParaRPr lang="en-GB"/>
          </a:p>
        </p:txBody>
      </p:sp>
    </p:spTree>
    <p:extLst>
      <p:ext uri="{BB962C8B-B14F-4D97-AF65-F5344CB8AC3E}">
        <p14:creationId xmlns:p14="http://schemas.microsoft.com/office/powerpoint/2010/main" val="222784645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D2D1A7A6-309E-4F9F-A437-CEA471EADAFB}" type="slidenum">
              <a:rPr lang="en-GB" smtClean="0"/>
              <a:t>34</a:t>
            </a:fld>
            <a:endParaRPr lang="en-GB"/>
          </a:p>
        </p:txBody>
      </p:sp>
    </p:spTree>
    <p:extLst>
      <p:ext uri="{BB962C8B-B14F-4D97-AF65-F5344CB8AC3E}">
        <p14:creationId xmlns:p14="http://schemas.microsoft.com/office/powerpoint/2010/main" val="164880933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br>
              <a:rPr lang="en-GB"/>
            </a:br>
            <a:endParaRPr lang="en-GB"/>
          </a:p>
        </p:txBody>
      </p:sp>
      <p:sp>
        <p:nvSpPr>
          <p:cNvPr id="4" name="Slide Number Placeholder 3"/>
          <p:cNvSpPr>
            <a:spLocks noGrp="1"/>
          </p:cNvSpPr>
          <p:nvPr>
            <p:ph type="sldNum" sz="quarter" idx="5"/>
          </p:nvPr>
        </p:nvSpPr>
        <p:spPr/>
        <p:txBody>
          <a:bodyPr/>
          <a:lstStyle/>
          <a:p>
            <a:pPr>
              <a:defRPr/>
            </a:pPr>
            <a:fld id="{E95B59B5-D835-471C-B4F2-8B8E84B7CEC6}" type="slidenum">
              <a:rPr lang="en-GB" smtClean="0"/>
              <a:pPr>
                <a:defRPr/>
              </a:pPr>
              <a:t>35</a:t>
            </a:fld>
            <a:endParaRPr lang="en-GB"/>
          </a:p>
        </p:txBody>
      </p:sp>
    </p:spTree>
    <p:extLst>
      <p:ext uri="{BB962C8B-B14F-4D97-AF65-F5344CB8AC3E}">
        <p14:creationId xmlns:p14="http://schemas.microsoft.com/office/powerpoint/2010/main" val="301031409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2"/>
          <p:cNvSpPr>
            <a:spLocks noGrp="1" noRot="1" noChangeAspect="1" noChangeArrowheads="1" noTextEdit="1"/>
          </p:cNvSpPr>
          <p:nvPr>
            <p:ph type="sldImg"/>
          </p:nvPr>
        </p:nvSpPr>
        <p:spPr>
          <a:ln/>
        </p:spPr>
      </p:sp>
      <p:sp>
        <p:nvSpPr>
          <p:cNvPr id="10547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Tree>
    <p:extLst>
      <p:ext uri="{BB962C8B-B14F-4D97-AF65-F5344CB8AC3E}">
        <p14:creationId xmlns:p14="http://schemas.microsoft.com/office/powerpoint/2010/main" val="216029041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E95B59B5-D835-471C-B4F2-8B8E84B7CEC6}" type="slidenum">
              <a:rPr lang="en-GB" smtClean="0"/>
              <a:pPr>
                <a:defRPr/>
              </a:pPr>
              <a:t>39</a:t>
            </a:fld>
            <a:endParaRPr lang="en-GB"/>
          </a:p>
        </p:txBody>
      </p:sp>
    </p:spTree>
    <p:extLst>
      <p:ext uri="{BB962C8B-B14F-4D97-AF65-F5344CB8AC3E}">
        <p14:creationId xmlns:p14="http://schemas.microsoft.com/office/powerpoint/2010/main" val="214523245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a:defRPr/>
            </a:pPr>
            <a:fld id="{E95B59B5-D835-471C-B4F2-8B8E84B7CEC6}" type="slidenum">
              <a:rPr lang="en-GB" smtClean="0"/>
              <a:pPr>
                <a:defRPr/>
              </a:pPr>
              <a:t>40</a:t>
            </a:fld>
            <a:endParaRPr lang="en-GB"/>
          </a:p>
        </p:txBody>
      </p:sp>
    </p:spTree>
    <p:extLst>
      <p:ext uri="{BB962C8B-B14F-4D97-AF65-F5344CB8AC3E}">
        <p14:creationId xmlns:p14="http://schemas.microsoft.com/office/powerpoint/2010/main" val="323290685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a:defRPr/>
            </a:pPr>
            <a:fld id="{E95B59B5-D835-471C-B4F2-8B8E84B7CEC6}" type="slidenum">
              <a:rPr lang="en-GB" smtClean="0"/>
              <a:pPr>
                <a:defRPr/>
              </a:pPr>
              <a:t>41</a:t>
            </a:fld>
            <a:endParaRPr lang="en-GB"/>
          </a:p>
        </p:txBody>
      </p:sp>
    </p:spTree>
    <p:extLst>
      <p:ext uri="{BB962C8B-B14F-4D97-AF65-F5344CB8AC3E}">
        <p14:creationId xmlns:p14="http://schemas.microsoft.com/office/powerpoint/2010/main" val="255303805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Slide Image Placeholder 1"/>
          <p:cNvSpPr>
            <a:spLocks noGrp="1" noRot="1" noChangeAspect="1" noTextEdit="1"/>
          </p:cNvSpPr>
          <p:nvPr>
            <p:ph type="sldImg"/>
          </p:nvPr>
        </p:nvSpPr>
        <p:spPr>
          <a:ln/>
        </p:spPr>
      </p:sp>
      <p:sp>
        <p:nvSpPr>
          <p:cNvPr id="10752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10752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charset="0"/>
              </a:defRPr>
            </a:lvl1pPr>
            <a:lvl2pPr marL="742950" indent="-285750" eaLnBrk="0" hangingPunct="0">
              <a:spcBef>
                <a:spcPct val="30000"/>
              </a:spcBef>
              <a:defRPr sz="1200">
                <a:solidFill>
                  <a:schemeClr val="tx1"/>
                </a:solidFill>
                <a:latin typeface="Arial" charset="0"/>
              </a:defRPr>
            </a:lvl2pPr>
            <a:lvl3pPr marL="1143000" indent="-228600" eaLnBrk="0" hangingPunct="0">
              <a:spcBef>
                <a:spcPct val="30000"/>
              </a:spcBef>
              <a:defRPr sz="1200">
                <a:solidFill>
                  <a:schemeClr val="tx1"/>
                </a:solidFill>
                <a:latin typeface="Arial" charset="0"/>
              </a:defRPr>
            </a:lvl3pPr>
            <a:lvl4pPr marL="1600200" indent="-228600" eaLnBrk="0" hangingPunct="0">
              <a:spcBef>
                <a:spcPct val="30000"/>
              </a:spcBef>
              <a:defRPr sz="1200">
                <a:solidFill>
                  <a:schemeClr val="tx1"/>
                </a:solidFill>
                <a:latin typeface="Arial" charset="0"/>
              </a:defRPr>
            </a:lvl4pPr>
            <a:lvl5pPr marL="2057400" indent="-228600" eaLnBrk="0" hangingPunct="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6E51FC9E-2460-4C80-96DD-7139438D8932}" type="slidenum">
              <a:rPr lang="en-GB" altLang="en-US" smtClean="0"/>
              <a:pPr eaLnBrk="1" hangingPunct="1">
                <a:spcBef>
                  <a:spcPct val="0"/>
                </a:spcBef>
              </a:pPr>
              <a:t>42</a:t>
            </a:fld>
            <a:endParaRPr lang="en-GB" alt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ight Triangle 3"/>
          <p:cNvSpPr/>
          <p:nvPr/>
        </p:nvSpPr>
        <p:spPr>
          <a:xfrm>
            <a:off x="0" y="4664075"/>
            <a:ext cx="9150350"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grpSp>
        <p:nvGrpSpPr>
          <p:cNvPr id="5" name="Group 15"/>
          <p:cNvGrpSpPr>
            <a:grpSpLocks/>
          </p:cNvGrpSpPr>
          <p:nvPr/>
        </p:nvGrpSpPr>
        <p:grpSpPr bwMode="auto">
          <a:xfrm>
            <a:off x="-3175" y="4953000"/>
            <a:ext cx="9147175" cy="1911350"/>
            <a:chOff x="-3765" y="4832896"/>
            <a:chExt cx="9147765" cy="2032192"/>
          </a:xfrm>
        </p:grpSpPr>
        <p:sp>
          <p:nvSpPr>
            <p:cNvPr id="6" name="Freeform 5"/>
            <p:cNvSpPr>
              <a:spLocks/>
            </p:cNvSpPr>
            <p:nvPr/>
          </p:nvSpPr>
          <p:spPr bwMode="auto">
            <a:xfrm>
              <a:off x="1687032" y="4832896"/>
              <a:ext cx="7456968" cy="51817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a:lstStyle/>
            <a:p>
              <a:pPr>
                <a:defRPr/>
              </a:pPr>
              <a:endParaRPr lang="en-US"/>
            </a:p>
          </p:txBody>
        </p:sp>
        <p:sp>
          <p:nvSpPr>
            <p:cNvPr id="7" name="Freeform 18"/>
            <p:cNvSpPr>
              <a:spLocks/>
            </p:cNvSpPr>
            <p:nvPr/>
          </p:nvSpPr>
          <p:spPr bwMode="auto">
            <a:xfrm>
              <a:off x="35926" y="5135025"/>
              <a:ext cx="9108074" cy="838869"/>
            </a:xfrm>
            <a:custGeom>
              <a:avLst/>
              <a:gdLst>
                <a:gd name="T0" fmla="*/ 0 w 5760"/>
                <a:gd name="T1" fmla="*/ 0 h 528"/>
                <a:gd name="T2" fmla="*/ 2147483647 w 5760"/>
                <a:gd name="T3" fmla="*/ 0 h 528"/>
                <a:gd name="T4" fmla="*/ 2147483647 w 5760"/>
                <a:gd name="T5" fmla="*/ 2147483647 h 528"/>
                <a:gd name="T6" fmla="*/ 2147483647 w 5760"/>
                <a:gd name="T7" fmla="*/ 0 h 528"/>
                <a:gd name="T8" fmla="*/ 0 60000 65536"/>
                <a:gd name="T9" fmla="*/ 0 60000 65536"/>
                <a:gd name="T10" fmla="*/ 0 60000 65536"/>
                <a:gd name="T11" fmla="*/ 0 60000 65536"/>
                <a:gd name="T12" fmla="*/ 0 w 5760"/>
                <a:gd name="T13" fmla="*/ 0 h 528"/>
                <a:gd name="T14" fmla="*/ 5760 w 5760"/>
                <a:gd name="T15" fmla="*/ 528 h 528"/>
              </a:gdLst>
              <a:ahLst/>
              <a:cxnLst>
                <a:cxn ang="T8">
                  <a:pos x="T0" y="T1"/>
                </a:cxn>
                <a:cxn ang="T9">
                  <a:pos x="T2" y="T3"/>
                </a:cxn>
                <a:cxn ang="T10">
                  <a:pos x="T4" y="T5"/>
                </a:cxn>
                <a:cxn ang="T11">
                  <a:pos x="T6" y="T7"/>
                </a:cxn>
              </a:cxnLst>
              <a:rect l="T12" t="T13" r="T14" b="T15"/>
              <a:pathLst>
                <a:path w="5760" h="528">
                  <a:moveTo>
                    <a:pt x="0" y="0"/>
                  </a:moveTo>
                  <a:lnTo>
                    <a:pt x="5760" y="0"/>
                  </a:lnTo>
                  <a:lnTo>
                    <a:pt x="5760" y="528"/>
                  </a:lnTo>
                  <a:lnTo>
                    <a:pt x="48" y="0"/>
                  </a:lnTo>
                </a:path>
              </a:pathLst>
            </a:custGeom>
            <a:solidFill>
              <a:srgbClr val="000000"/>
            </a:solidFill>
            <a:ln>
              <a:noFill/>
            </a:ln>
            <a:extLst>
              <a:ext uri="{91240B29-F687-4F45-9708-019B960494DF}">
                <a14:hiddenLine xmlns:a14="http://schemas.microsoft.com/office/drawing/2010/main" w="9525" cap="flat" cmpd="sng" algn="ctr">
                  <a:solidFill>
                    <a:srgbClr val="000000"/>
                  </a:solidFill>
                  <a:prstDash val="solid"/>
                  <a:round/>
                  <a:headEnd type="none" w="med" len="med"/>
                  <a:tailEnd type="none" w="med" len="med"/>
                </a14:hiddenLine>
              </a:ext>
            </a:extLst>
          </p:spPr>
          <p:txBody>
            <a:bodyPr/>
            <a:lstStyle/>
            <a:p>
              <a:endParaRPr lang="en-GB"/>
            </a:p>
          </p:txBody>
        </p:sp>
        <p:sp>
          <p:nvSpPr>
            <p:cNvPr id="8" name="Freeform 7"/>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cxnSp>
          <p:nvCxnSpPr>
            <p:cNvPr id="10" name="Straight Connector 9"/>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9" name="Title 8"/>
          <p:cNvSpPr>
            <a:spLocks noGrp="1"/>
          </p:cNvSpPr>
          <p:nvPr>
            <p:ph type="ctrTitle"/>
          </p:nvPr>
        </p:nvSpPr>
        <p:spPr>
          <a:xfrm>
            <a:off x="685800" y="1752601"/>
            <a:ext cx="7772400" cy="1829761"/>
          </a:xfrm>
        </p:spPr>
        <p:txBody>
          <a:bodyPr anchor="b"/>
          <a:lstStyle>
            <a:lvl1pPr algn="r">
              <a:defRPr sz="4800" b="1">
                <a:solidFill>
                  <a:schemeClr val="tx2"/>
                </a:solidFill>
                <a:effectLst>
                  <a:outerShdw blurRad="31750" dist="25400" dir="5400000" algn="tl" rotWithShape="0">
                    <a:srgbClr val="000000">
                      <a:alpha val="25000"/>
                    </a:srgbClr>
                  </a:outerShdw>
                </a:effectLst>
              </a:defRPr>
            </a:lvl1pPr>
            <a:extLst/>
          </a:lstStyle>
          <a:p>
            <a:r>
              <a:rPr lang="en-US"/>
              <a:t>Click to edit Master title style</a:t>
            </a:r>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lang="en-US"/>
              <a:t>Click to edit Master subtitle style</a:t>
            </a:r>
          </a:p>
        </p:txBody>
      </p:sp>
      <p:sp>
        <p:nvSpPr>
          <p:cNvPr id="11" name="Date Placeholder 29"/>
          <p:cNvSpPr>
            <a:spLocks noGrp="1"/>
          </p:cNvSpPr>
          <p:nvPr>
            <p:ph type="dt" sz="half" idx="10"/>
          </p:nvPr>
        </p:nvSpPr>
        <p:spPr/>
        <p:txBody>
          <a:bodyPr/>
          <a:lstStyle>
            <a:lvl1pPr>
              <a:defRPr>
                <a:solidFill>
                  <a:srgbClr val="FFFFFF"/>
                </a:solidFill>
              </a:defRPr>
            </a:lvl1pPr>
            <a:extLst/>
          </a:lstStyle>
          <a:p>
            <a:pPr>
              <a:defRPr/>
            </a:pPr>
            <a:endParaRPr lang="en-GB"/>
          </a:p>
        </p:txBody>
      </p:sp>
      <p:sp>
        <p:nvSpPr>
          <p:cNvPr id="12" name="Footer Placeholder 18"/>
          <p:cNvSpPr>
            <a:spLocks noGrp="1"/>
          </p:cNvSpPr>
          <p:nvPr>
            <p:ph type="ftr" sz="quarter" idx="11"/>
          </p:nvPr>
        </p:nvSpPr>
        <p:spPr/>
        <p:txBody>
          <a:bodyPr/>
          <a:lstStyle>
            <a:lvl1pPr>
              <a:defRPr>
                <a:solidFill>
                  <a:schemeClr val="accent1">
                    <a:tint val="20000"/>
                  </a:schemeClr>
                </a:solidFill>
              </a:defRPr>
            </a:lvl1pPr>
            <a:extLst/>
          </a:lstStyle>
          <a:p>
            <a:pPr>
              <a:defRPr/>
            </a:pPr>
            <a:r>
              <a:rPr lang="en-GB"/>
              <a:t>Colchester Cunty High School for Girls</a:t>
            </a:r>
          </a:p>
        </p:txBody>
      </p:sp>
      <p:sp>
        <p:nvSpPr>
          <p:cNvPr id="13" name="Slide Number Placeholder 26"/>
          <p:cNvSpPr>
            <a:spLocks noGrp="1"/>
          </p:cNvSpPr>
          <p:nvPr>
            <p:ph type="sldNum" sz="quarter" idx="12"/>
          </p:nvPr>
        </p:nvSpPr>
        <p:spPr/>
        <p:txBody>
          <a:bodyPr/>
          <a:lstStyle>
            <a:lvl1pPr>
              <a:defRPr>
                <a:solidFill>
                  <a:srgbClr val="FFFFFF"/>
                </a:solidFill>
              </a:defRPr>
            </a:lvl1pPr>
            <a:extLst/>
          </a:lstStyle>
          <a:p>
            <a:pPr>
              <a:defRPr/>
            </a:pPr>
            <a:fld id="{EB863998-7607-43EC-9980-C1EA3C121679}" type="slidenum">
              <a:rPr lang="en-GB"/>
              <a:pPr>
                <a:defRPr/>
              </a:pPr>
              <a:t>‹#›</a:t>
            </a:fld>
            <a:endParaRPr lang="en-GB"/>
          </a:p>
        </p:txBody>
      </p:sp>
    </p:spTree>
    <p:extLst>
      <p:ext uri="{BB962C8B-B14F-4D97-AF65-F5344CB8AC3E}">
        <p14:creationId xmlns:p14="http://schemas.microsoft.com/office/powerpoint/2010/main" val="26676589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itle 6"/>
          <p:cNvSpPr>
            <a:spLocks noGrp="1"/>
          </p:cNvSpPr>
          <p:nvPr>
            <p:ph type="title"/>
          </p:nvPr>
        </p:nvSpPr>
        <p:spPr/>
        <p:txBody>
          <a:bodyPr rtlCol="0"/>
          <a:lstStyle/>
          <a:p>
            <a:r>
              <a:rPr lang="en-US"/>
              <a:t>Click to edit Master title style</a:t>
            </a:r>
          </a:p>
        </p:txBody>
      </p:sp>
      <p:sp>
        <p:nvSpPr>
          <p:cNvPr id="4" name="Date Placeholder 9"/>
          <p:cNvSpPr>
            <a:spLocks noGrp="1"/>
          </p:cNvSpPr>
          <p:nvPr>
            <p:ph type="dt" sz="half" idx="10"/>
          </p:nvPr>
        </p:nvSpPr>
        <p:spPr/>
        <p:txBody>
          <a:bodyPr/>
          <a:lstStyle>
            <a:lvl1pPr>
              <a:defRPr/>
            </a:lvl1pPr>
          </a:lstStyle>
          <a:p>
            <a:pPr>
              <a:defRPr/>
            </a:pPr>
            <a:endParaRPr lang="en-GB"/>
          </a:p>
        </p:txBody>
      </p:sp>
      <p:sp>
        <p:nvSpPr>
          <p:cNvPr id="5" name="Footer Placeholder 21"/>
          <p:cNvSpPr>
            <a:spLocks noGrp="1"/>
          </p:cNvSpPr>
          <p:nvPr>
            <p:ph type="ftr" sz="quarter" idx="11"/>
          </p:nvPr>
        </p:nvSpPr>
        <p:spPr/>
        <p:txBody>
          <a:bodyPr/>
          <a:lstStyle>
            <a:lvl1pPr>
              <a:defRPr/>
            </a:lvl1pPr>
          </a:lstStyle>
          <a:p>
            <a:pPr>
              <a:defRPr/>
            </a:pPr>
            <a:r>
              <a:rPr lang="en-GB"/>
              <a:t>Colchester Cunty High School for Girls</a:t>
            </a:r>
          </a:p>
        </p:txBody>
      </p:sp>
      <p:sp>
        <p:nvSpPr>
          <p:cNvPr id="6" name="Slide Number Placeholder 17"/>
          <p:cNvSpPr>
            <a:spLocks noGrp="1"/>
          </p:cNvSpPr>
          <p:nvPr>
            <p:ph type="sldNum" sz="quarter" idx="12"/>
          </p:nvPr>
        </p:nvSpPr>
        <p:spPr/>
        <p:txBody>
          <a:bodyPr/>
          <a:lstStyle>
            <a:lvl1pPr>
              <a:defRPr/>
            </a:lvl1pPr>
          </a:lstStyle>
          <a:p>
            <a:pPr>
              <a:defRPr/>
            </a:pPr>
            <a:fld id="{125F231B-ACC3-49BA-8F71-8E9BC9BF2AAD}" type="slidenum">
              <a:rPr lang="en-GB"/>
              <a:pPr>
                <a:defRPr/>
              </a:pPr>
              <a:t>‹#›</a:t>
            </a:fld>
            <a:endParaRPr lang="en-GB"/>
          </a:p>
        </p:txBody>
      </p:sp>
    </p:spTree>
    <p:extLst>
      <p:ext uri="{BB962C8B-B14F-4D97-AF65-F5344CB8AC3E}">
        <p14:creationId xmlns:p14="http://schemas.microsoft.com/office/powerpoint/2010/main" val="20808370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Chevron 3"/>
          <p:cNvSpPr/>
          <p:nvPr/>
        </p:nvSpPr>
        <p:spPr>
          <a:xfrm>
            <a:off x="3636963" y="3005138"/>
            <a:ext cx="182562"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defRPr/>
            </a:pPr>
            <a:endParaRPr lang="en-US"/>
          </a:p>
        </p:txBody>
      </p:sp>
      <p:sp>
        <p:nvSpPr>
          <p:cNvPr id="5" name="Chevron 4"/>
          <p:cNvSpPr/>
          <p:nvPr/>
        </p:nvSpPr>
        <p:spPr>
          <a:xfrm>
            <a:off x="3449638" y="3005138"/>
            <a:ext cx="18415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defRPr/>
            </a:pPr>
            <a:endParaRPr lang="en-US"/>
          </a:p>
        </p:txBody>
      </p:sp>
      <p:sp>
        <p:nvSpPr>
          <p:cNvPr id="2" name="Title 1"/>
          <p:cNvSpPr>
            <a:spLocks noGrp="1"/>
          </p:cNvSpPr>
          <p:nvPr>
            <p:ph type="title"/>
          </p:nvPr>
        </p:nvSpPr>
        <p:spPr>
          <a:xfrm>
            <a:off x="722376" y="1059712"/>
            <a:ext cx="7772400" cy="1828800"/>
          </a:xfrm>
        </p:spPr>
        <p:txBody>
          <a:bodyPr anchor="b"/>
          <a:lstStyle>
            <a:lvl1pPr algn="r">
              <a:buNone/>
              <a:defRPr sz="4800" b="1" cap="none" baseline="0">
                <a:effectLst>
                  <a:outerShdw blurRad="31750" dist="25400" dir="5400000" algn="tl" rotWithShape="0">
                    <a:srgbClr val="000000">
                      <a:alpha val="25000"/>
                    </a:srgbClr>
                  </a:outerShdw>
                </a:effectLst>
              </a:defRPr>
            </a:lvl1pPr>
            <a:extLst/>
          </a:lstStyle>
          <a:p>
            <a:r>
              <a:rPr lang="en-US"/>
              <a:t>Click to edit Master title style</a:t>
            </a:r>
          </a:p>
        </p:txBody>
      </p:sp>
      <p:sp>
        <p:nvSpPr>
          <p:cNvPr id="3" name="Text Placeholder 2"/>
          <p:cNvSpPr>
            <a:spLocks noGrp="1"/>
          </p:cNvSpPr>
          <p:nvPr>
            <p:ph type="body" idx="1"/>
          </p:nvPr>
        </p:nvSpPr>
        <p:spPr>
          <a:xfrm>
            <a:off x="3922713" y="2931712"/>
            <a:ext cx="4572000" cy="1454888"/>
          </a:xfrm>
        </p:spPr>
        <p:txBody>
          <a:bodyPr/>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a:r>
              <a:rPr lang="en-US"/>
              <a:t>Click to edit Master text styles</a:t>
            </a:r>
          </a:p>
        </p:txBody>
      </p:sp>
      <p:sp>
        <p:nvSpPr>
          <p:cNvPr id="6" name="Date Placeholder 3"/>
          <p:cNvSpPr>
            <a:spLocks noGrp="1"/>
          </p:cNvSpPr>
          <p:nvPr>
            <p:ph type="dt" sz="half" idx="10"/>
          </p:nvPr>
        </p:nvSpPr>
        <p:spPr/>
        <p:txBody>
          <a:bodyPr/>
          <a:lstStyle>
            <a:lvl1pPr>
              <a:defRPr/>
            </a:lvl1pPr>
            <a:extLst/>
          </a:lstStyle>
          <a:p>
            <a:pPr>
              <a:defRPr/>
            </a:pPr>
            <a:endParaRPr lang="en-GB"/>
          </a:p>
        </p:txBody>
      </p:sp>
      <p:sp>
        <p:nvSpPr>
          <p:cNvPr id="7" name="Footer Placeholder 4"/>
          <p:cNvSpPr>
            <a:spLocks noGrp="1"/>
          </p:cNvSpPr>
          <p:nvPr>
            <p:ph type="ftr" sz="quarter" idx="11"/>
          </p:nvPr>
        </p:nvSpPr>
        <p:spPr/>
        <p:txBody>
          <a:bodyPr/>
          <a:lstStyle>
            <a:lvl1pPr>
              <a:defRPr/>
            </a:lvl1pPr>
            <a:extLst/>
          </a:lstStyle>
          <a:p>
            <a:pPr>
              <a:defRPr/>
            </a:pPr>
            <a:r>
              <a:rPr lang="en-GB"/>
              <a:t>Colchester Cunty High School for Girls</a:t>
            </a:r>
          </a:p>
        </p:txBody>
      </p:sp>
      <p:sp>
        <p:nvSpPr>
          <p:cNvPr id="8" name="Slide Number Placeholder 5"/>
          <p:cNvSpPr>
            <a:spLocks noGrp="1"/>
          </p:cNvSpPr>
          <p:nvPr>
            <p:ph type="sldNum" sz="quarter" idx="12"/>
          </p:nvPr>
        </p:nvSpPr>
        <p:spPr/>
        <p:txBody>
          <a:bodyPr/>
          <a:lstStyle>
            <a:lvl1pPr>
              <a:defRPr/>
            </a:lvl1pPr>
            <a:extLst/>
          </a:lstStyle>
          <a:p>
            <a:pPr>
              <a:defRPr/>
            </a:pPr>
            <a:fld id="{FE5A863D-D5B0-44F3-B420-A78DFC3C5A3D}" type="slidenum">
              <a:rPr lang="en-GB"/>
              <a:pPr>
                <a:defRPr/>
              </a:pPr>
              <a:t>‹#›</a:t>
            </a:fld>
            <a:endParaRPr lang="en-GB"/>
          </a:p>
        </p:txBody>
      </p:sp>
    </p:spTree>
    <p:extLst>
      <p:ext uri="{BB962C8B-B14F-4D97-AF65-F5344CB8AC3E}">
        <p14:creationId xmlns:p14="http://schemas.microsoft.com/office/powerpoint/2010/main" val="27048947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itle 7"/>
          <p:cNvSpPr>
            <a:spLocks noGrp="1"/>
          </p:cNvSpPr>
          <p:nvPr>
            <p:ph type="title"/>
          </p:nvPr>
        </p:nvSpPr>
        <p:spPr/>
        <p:txBody>
          <a:bodyPr rtlCol="0"/>
          <a:lstStyle/>
          <a:p>
            <a:r>
              <a:rPr lang="en-US"/>
              <a:t>Click to edit Master title style</a:t>
            </a:r>
          </a:p>
        </p:txBody>
      </p:sp>
      <p:sp>
        <p:nvSpPr>
          <p:cNvPr id="5" name="Date Placeholder 9"/>
          <p:cNvSpPr>
            <a:spLocks noGrp="1"/>
          </p:cNvSpPr>
          <p:nvPr>
            <p:ph type="dt" sz="half" idx="10"/>
          </p:nvPr>
        </p:nvSpPr>
        <p:spPr/>
        <p:txBody>
          <a:bodyPr/>
          <a:lstStyle>
            <a:lvl1pPr>
              <a:defRPr/>
            </a:lvl1pPr>
          </a:lstStyle>
          <a:p>
            <a:pPr>
              <a:defRPr/>
            </a:pPr>
            <a:endParaRPr lang="en-GB"/>
          </a:p>
        </p:txBody>
      </p:sp>
      <p:sp>
        <p:nvSpPr>
          <p:cNvPr id="6" name="Footer Placeholder 21"/>
          <p:cNvSpPr>
            <a:spLocks noGrp="1"/>
          </p:cNvSpPr>
          <p:nvPr>
            <p:ph type="ftr" sz="quarter" idx="11"/>
          </p:nvPr>
        </p:nvSpPr>
        <p:spPr/>
        <p:txBody>
          <a:bodyPr/>
          <a:lstStyle>
            <a:lvl1pPr>
              <a:defRPr/>
            </a:lvl1pPr>
          </a:lstStyle>
          <a:p>
            <a:pPr>
              <a:defRPr/>
            </a:pPr>
            <a:r>
              <a:rPr lang="en-GB"/>
              <a:t>Colchester Cunty High School for Girls</a:t>
            </a:r>
          </a:p>
        </p:txBody>
      </p:sp>
      <p:sp>
        <p:nvSpPr>
          <p:cNvPr id="7" name="Slide Number Placeholder 17"/>
          <p:cNvSpPr>
            <a:spLocks noGrp="1"/>
          </p:cNvSpPr>
          <p:nvPr>
            <p:ph type="sldNum" sz="quarter" idx="12"/>
          </p:nvPr>
        </p:nvSpPr>
        <p:spPr/>
        <p:txBody>
          <a:bodyPr/>
          <a:lstStyle>
            <a:lvl1pPr>
              <a:defRPr/>
            </a:lvl1pPr>
          </a:lstStyle>
          <a:p>
            <a:pPr>
              <a:defRPr/>
            </a:pPr>
            <a:fld id="{4A31BEF0-7B6F-4274-9F93-AF86651A07E6}" type="slidenum">
              <a:rPr lang="en-GB"/>
              <a:pPr>
                <a:defRPr/>
              </a:pPr>
              <a:t>‹#›</a:t>
            </a:fld>
            <a:endParaRPr lang="en-GB"/>
          </a:p>
        </p:txBody>
      </p:sp>
    </p:spTree>
    <p:extLst>
      <p:ext uri="{BB962C8B-B14F-4D97-AF65-F5344CB8AC3E}">
        <p14:creationId xmlns:p14="http://schemas.microsoft.com/office/powerpoint/2010/main" val="28292399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lstStyle>
            <a:lvl1pPr>
              <a:defRPr/>
            </a:lvl1pPr>
            <a:extLst/>
          </a:lstStyle>
          <a:p>
            <a:r>
              <a:rPr lang="en-US"/>
              <a:t>Click to edit Master title style</a:t>
            </a:r>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a:r>
              <a:rPr lang="en-US"/>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a:r>
              <a:rPr lang="en-US"/>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extLst/>
          </a:lstStyle>
          <a:p>
            <a:pPr>
              <a:defRPr/>
            </a:pPr>
            <a:endParaRPr lang="en-GB"/>
          </a:p>
        </p:txBody>
      </p:sp>
      <p:sp>
        <p:nvSpPr>
          <p:cNvPr id="8" name="Footer Placeholder 7"/>
          <p:cNvSpPr>
            <a:spLocks noGrp="1"/>
          </p:cNvSpPr>
          <p:nvPr>
            <p:ph type="ftr" sz="quarter" idx="11"/>
          </p:nvPr>
        </p:nvSpPr>
        <p:spPr/>
        <p:txBody>
          <a:bodyPr/>
          <a:lstStyle>
            <a:lvl1pPr>
              <a:defRPr/>
            </a:lvl1pPr>
            <a:extLst/>
          </a:lstStyle>
          <a:p>
            <a:pPr>
              <a:defRPr/>
            </a:pPr>
            <a:r>
              <a:rPr lang="en-GB"/>
              <a:t>Colchester Cunty High School for Girls</a:t>
            </a:r>
          </a:p>
        </p:txBody>
      </p:sp>
      <p:sp>
        <p:nvSpPr>
          <p:cNvPr id="9" name="Slide Number Placeholder 8"/>
          <p:cNvSpPr>
            <a:spLocks noGrp="1"/>
          </p:cNvSpPr>
          <p:nvPr>
            <p:ph type="sldNum" sz="quarter" idx="12"/>
          </p:nvPr>
        </p:nvSpPr>
        <p:spPr/>
        <p:txBody>
          <a:bodyPr/>
          <a:lstStyle>
            <a:lvl1pPr>
              <a:defRPr/>
            </a:lvl1pPr>
            <a:extLst/>
          </a:lstStyle>
          <a:p>
            <a:pPr>
              <a:defRPr/>
            </a:pPr>
            <a:fld id="{1BC0177A-0FEC-4ECC-8FC5-B65D6BF90614}" type="slidenum">
              <a:rPr lang="en-GB"/>
              <a:pPr>
                <a:defRPr/>
              </a:pPr>
              <a:t>‹#›</a:t>
            </a:fld>
            <a:endParaRPr lang="en-GB"/>
          </a:p>
        </p:txBody>
      </p:sp>
    </p:spTree>
    <p:extLst>
      <p:ext uri="{BB962C8B-B14F-4D97-AF65-F5344CB8AC3E}">
        <p14:creationId xmlns:p14="http://schemas.microsoft.com/office/powerpoint/2010/main" val="27247114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rtlCol="0"/>
          <a:lstStyle/>
          <a:p>
            <a:r>
              <a:rPr lang="en-US"/>
              <a:t>Click to edit Master title style</a:t>
            </a:r>
          </a:p>
        </p:txBody>
      </p:sp>
      <p:sp>
        <p:nvSpPr>
          <p:cNvPr id="3" name="Date Placeholder 9"/>
          <p:cNvSpPr>
            <a:spLocks noGrp="1"/>
          </p:cNvSpPr>
          <p:nvPr>
            <p:ph type="dt" sz="half" idx="10"/>
          </p:nvPr>
        </p:nvSpPr>
        <p:spPr/>
        <p:txBody>
          <a:bodyPr/>
          <a:lstStyle>
            <a:lvl1pPr>
              <a:defRPr/>
            </a:lvl1pPr>
          </a:lstStyle>
          <a:p>
            <a:pPr>
              <a:defRPr/>
            </a:pPr>
            <a:endParaRPr lang="en-GB"/>
          </a:p>
        </p:txBody>
      </p:sp>
      <p:sp>
        <p:nvSpPr>
          <p:cNvPr id="4" name="Footer Placeholder 21"/>
          <p:cNvSpPr>
            <a:spLocks noGrp="1"/>
          </p:cNvSpPr>
          <p:nvPr>
            <p:ph type="ftr" sz="quarter" idx="11"/>
          </p:nvPr>
        </p:nvSpPr>
        <p:spPr/>
        <p:txBody>
          <a:bodyPr/>
          <a:lstStyle>
            <a:lvl1pPr>
              <a:defRPr/>
            </a:lvl1pPr>
          </a:lstStyle>
          <a:p>
            <a:pPr>
              <a:defRPr/>
            </a:pPr>
            <a:r>
              <a:rPr lang="en-GB"/>
              <a:t>Colchester Cunty High School for Girls</a:t>
            </a:r>
          </a:p>
        </p:txBody>
      </p:sp>
      <p:sp>
        <p:nvSpPr>
          <p:cNvPr id="5" name="Slide Number Placeholder 17"/>
          <p:cNvSpPr>
            <a:spLocks noGrp="1"/>
          </p:cNvSpPr>
          <p:nvPr>
            <p:ph type="sldNum" sz="quarter" idx="12"/>
          </p:nvPr>
        </p:nvSpPr>
        <p:spPr/>
        <p:txBody>
          <a:bodyPr/>
          <a:lstStyle>
            <a:lvl1pPr>
              <a:defRPr/>
            </a:lvl1pPr>
          </a:lstStyle>
          <a:p>
            <a:pPr>
              <a:defRPr/>
            </a:pPr>
            <a:fld id="{E7361F66-F172-4350-9194-5D8AF1F9D94D}" type="slidenum">
              <a:rPr lang="en-GB"/>
              <a:pPr>
                <a:defRPr/>
              </a:pPr>
              <a:t>‹#›</a:t>
            </a:fld>
            <a:endParaRPr lang="en-GB"/>
          </a:p>
        </p:txBody>
      </p:sp>
    </p:spTree>
    <p:extLst>
      <p:ext uri="{BB962C8B-B14F-4D97-AF65-F5344CB8AC3E}">
        <p14:creationId xmlns:p14="http://schemas.microsoft.com/office/powerpoint/2010/main" val="10728476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9"/>
          <p:cNvSpPr>
            <a:spLocks noGrp="1"/>
          </p:cNvSpPr>
          <p:nvPr>
            <p:ph type="dt" sz="half" idx="10"/>
          </p:nvPr>
        </p:nvSpPr>
        <p:spPr/>
        <p:txBody>
          <a:bodyPr/>
          <a:lstStyle>
            <a:lvl1pPr>
              <a:defRPr/>
            </a:lvl1pPr>
          </a:lstStyle>
          <a:p>
            <a:pPr>
              <a:defRPr/>
            </a:pPr>
            <a:endParaRPr lang="en-GB"/>
          </a:p>
        </p:txBody>
      </p:sp>
      <p:sp>
        <p:nvSpPr>
          <p:cNvPr id="3" name="Footer Placeholder 21"/>
          <p:cNvSpPr>
            <a:spLocks noGrp="1"/>
          </p:cNvSpPr>
          <p:nvPr>
            <p:ph type="ftr" sz="quarter" idx="11"/>
          </p:nvPr>
        </p:nvSpPr>
        <p:spPr/>
        <p:txBody>
          <a:bodyPr/>
          <a:lstStyle>
            <a:lvl1pPr>
              <a:defRPr/>
            </a:lvl1pPr>
          </a:lstStyle>
          <a:p>
            <a:pPr>
              <a:defRPr/>
            </a:pPr>
            <a:r>
              <a:rPr lang="en-GB"/>
              <a:t>Colchester Cunty High School for Girls</a:t>
            </a:r>
          </a:p>
        </p:txBody>
      </p:sp>
      <p:sp>
        <p:nvSpPr>
          <p:cNvPr id="4" name="Slide Number Placeholder 17"/>
          <p:cNvSpPr>
            <a:spLocks noGrp="1"/>
          </p:cNvSpPr>
          <p:nvPr>
            <p:ph type="sldNum" sz="quarter" idx="12"/>
          </p:nvPr>
        </p:nvSpPr>
        <p:spPr/>
        <p:txBody>
          <a:bodyPr/>
          <a:lstStyle>
            <a:lvl1pPr>
              <a:defRPr/>
            </a:lvl1pPr>
          </a:lstStyle>
          <a:p>
            <a:pPr>
              <a:defRPr/>
            </a:pPr>
            <a:fld id="{990207D5-E128-4666-B3AA-6A51C43CEA33}" type="slidenum">
              <a:rPr lang="en-GB"/>
              <a:pPr>
                <a:defRPr/>
              </a:pPr>
              <a:t>‹#›</a:t>
            </a:fld>
            <a:endParaRPr lang="en-GB"/>
          </a:p>
        </p:txBody>
      </p:sp>
    </p:spTree>
    <p:extLst>
      <p:ext uri="{BB962C8B-B14F-4D97-AF65-F5344CB8AC3E}">
        <p14:creationId xmlns:p14="http://schemas.microsoft.com/office/powerpoint/2010/main" val="31505241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anchor="t">
            <a:noAutofit/>
            <a:sp3d prstMaterial="softEdge">
              <a:bevelT w="0" h="0"/>
            </a:sp3d>
          </a:bodyPr>
          <a:lstStyle>
            <a:lvl1pPr algn="r">
              <a:buNone/>
              <a:defRPr sz="2500" b="0">
                <a:solidFill>
                  <a:schemeClr val="accent1"/>
                </a:solidFill>
                <a:effectLst/>
              </a:defRPr>
            </a:lvl1pPr>
            <a:extLst/>
          </a:lstStyle>
          <a:p>
            <a:r>
              <a:rPr lang="en-US"/>
              <a:t>Click to edit Master title style</a:t>
            </a:r>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a:r>
              <a:rPr lang="en-US"/>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extLst/>
          </a:lstStyle>
          <a:p>
            <a:pPr>
              <a:defRPr/>
            </a:pPr>
            <a:endParaRPr lang="en-GB"/>
          </a:p>
        </p:txBody>
      </p:sp>
      <p:sp>
        <p:nvSpPr>
          <p:cNvPr id="6" name="Footer Placeholder 5"/>
          <p:cNvSpPr>
            <a:spLocks noGrp="1"/>
          </p:cNvSpPr>
          <p:nvPr>
            <p:ph type="ftr" sz="quarter" idx="11"/>
          </p:nvPr>
        </p:nvSpPr>
        <p:spPr/>
        <p:txBody>
          <a:bodyPr/>
          <a:lstStyle>
            <a:lvl1pPr>
              <a:defRPr/>
            </a:lvl1pPr>
            <a:extLst/>
          </a:lstStyle>
          <a:p>
            <a:pPr>
              <a:defRPr/>
            </a:pPr>
            <a:r>
              <a:rPr lang="en-GB"/>
              <a:t>Colchester Cunty High School for Girls</a:t>
            </a:r>
          </a:p>
        </p:txBody>
      </p:sp>
      <p:sp>
        <p:nvSpPr>
          <p:cNvPr id="7" name="Slide Number Placeholder 6"/>
          <p:cNvSpPr>
            <a:spLocks noGrp="1"/>
          </p:cNvSpPr>
          <p:nvPr>
            <p:ph type="sldNum" sz="quarter" idx="12"/>
          </p:nvPr>
        </p:nvSpPr>
        <p:spPr/>
        <p:txBody>
          <a:bodyPr/>
          <a:lstStyle>
            <a:lvl1pPr>
              <a:defRPr/>
            </a:lvl1pPr>
            <a:extLst/>
          </a:lstStyle>
          <a:p>
            <a:pPr>
              <a:defRPr/>
            </a:pPr>
            <a:fld id="{1EBEA174-45DA-46E3-A75A-F9CE9F4EA005}" type="slidenum">
              <a:rPr lang="en-GB"/>
              <a:pPr>
                <a:defRPr/>
              </a:pPr>
              <a:t>‹#›</a:t>
            </a:fld>
            <a:endParaRPr lang="en-GB"/>
          </a:p>
        </p:txBody>
      </p:sp>
    </p:spTree>
    <p:extLst>
      <p:ext uri="{BB962C8B-B14F-4D97-AF65-F5344CB8AC3E}">
        <p14:creationId xmlns:p14="http://schemas.microsoft.com/office/powerpoint/2010/main" val="13925892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5" name="Freeform 4"/>
          <p:cNvSpPr>
            <a:spLocks/>
          </p:cNvSpPr>
          <p:nvPr/>
        </p:nvSpPr>
        <p:spPr bwMode="auto">
          <a:xfrm>
            <a:off x="500063" y="5945188"/>
            <a:ext cx="4940300" cy="9207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a:lstStyle/>
          <a:p>
            <a:pPr>
              <a:defRPr/>
            </a:pPr>
            <a:endParaRPr lang="en-US"/>
          </a:p>
        </p:txBody>
      </p:sp>
      <p:sp>
        <p:nvSpPr>
          <p:cNvPr id="6" name="Freeform 15"/>
          <p:cNvSpPr>
            <a:spLocks/>
          </p:cNvSpPr>
          <p:nvPr/>
        </p:nvSpPr>
        <p:spPr bwMode="auto">
          <a:xfrm>
            <a:off x="485775" y="5938838"/>
            <a:ext cx="3690938" cy="933450"/>
          </a:xfrm>
          <a:custGeom>
            <a:avLst/>
            <a:gdLst>
              <a:gd name="T0" fmla="*/ 0 w 5591"/>
              <a:gd name="T1" fmla="*/ 0 h 588"/>
              <a:gd name="T2" fmla="*/ 2147483647 w 5591"/>
              <a:gd name="T3" fmla="*/ 0 h 588"/>
              <a:gd name="T4" fmla="*/ 2147483647 w 5591"/>
              <a:gd name="T5" fmla="*/ 2147483647 h 588"/>
              <a:gd name="T6" fmla="*/ 2147483647 w 5591"/>
              <a:gd name="T7" fmla="*/ 0 h 588"/>
              <a:gd name="T8" fmla="*/ 0 60000 65536"/>
              <a:gd name="T9" fmla="*/ 0 60000 65536"/>
              <a:gd name="T10" fmla="*/ 0 60000 65536"/>
              <a:gd name="T11" fmla="*/ 0 60000 65536"/>
              <a:gd name="T12" fmla="*/ 0 w 5591"/>
              <a:gd name="T13" fmla="*/ 0 h 588"/>
              <a:gd name="T14" fmla="*/ 5591 w 5591"/>
              <a:gd name="T15" fmla="*/ 588 h 588"/>
            </a:gdLst>
            <a:ahLst/>
            <a:cxnLst>
              <a:cxn ang="T8">
                <a:pos x="T0" y="T1"/>
              </a:cxn>
              <a:cxn ang="T9">
                <a:pos x="T2" y="T3"/>
              </a:cxn>
              <a:cxn ang="T10">
                <a:pos x="T4" y="T5"/>
              </a:cxn>
              <a:cxn ang="T11">
                <a:pos x="T6" y="T7"/>
              </a:cxn>
            </a:cxnLst>
            <a:rect l="T12" t="T13" r="T14" b="T15"/>
            <a:pathLst>
              <a:path w="5591" h="588">
                <a:moveTo>
                  <a:pt x="0" y="0"/>
                </a:moveTo>
                <a:lnTo>
                  <a:pt x="5591" y="585"/>
                </a:lnTo>
                <a:lnTo>
                  <a:pt x="4415" y="588"/>
                </a:lnTo>
                <a:lnTo>
                  <a:pt x="12" y="4"/>
                </a:lnTo>
              </a:path>
            </a:pathLst>
          </a:custGeom>
          <a:solidFill>
            <a:srgbClr val="000000"/>
          </a:solidFill>
          <a:ln>
            <a:noFill/>
          </a:ln>
          <a:extLst>
            <a:ext uri="{91240B29-F687-4F45-9708-019B960494DF}">
              <a14:hiddenLine xmlns:a14="http://schemas.microsoft.com/office/drawing/2010/main" w="9525" cap="flat" cmpd="sng" algn="ctr">
                <a:solidFill>
                  <a:srgbClr val="000000"/>
                </a:solidFill>
                <a:prstDash val="solid"/>
                <a:round/>
                <a:headEnd type="none" w="med" len="med"/>
                <a:tailEnd type="none" w="med" len="med"/>
              </a14:hiddenLine>
            </a:ext>
          </a:extLst>
        </p:spPr>
        <p:txBody>
          <a:bodyPr/>
          <a:lstStyle/>
          <a:p>
            <a:endParaRPr lang="en-GB"/>
          </a:p>
        </p:txBody>
      </p:sp>
      <p:sp>
        <p:nvSpPr>
          <p:cNvPr id="7" name="Right Triangle 6"/>
          <p:cNvSpPr>
            <a:spLocks/>
          </p:cNvSpPr>
          <p:nvPr/>
        </p:nvSpPr>
        <p:spPr bwMode="auto">
          <a:xfrm>
            <a:off x="-6042" y="5791253"/>
            <a:ext cx="3402314" cy="1080868"/>
          </a:xfrm>
          <a:prstGeom prst="rtTriangle">
            <a:avLst/>
          </a:pr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cxnSp>
        <p:nvCxnSpPr>
          <p:cNvPr id="8" name="Straight Connector 7"/>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Chevron 8"/>
          <p:cNvSpPr/>
          <p:nvPr/>
        </p:nvSpPr>
        <p:spPr>
          <a:xfrm>
            <a:off x="8664575" y="4987925"/>
            <a:ext cx="182563"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defRPr/>
            </a:pPr>
            <a:endParaRPr lang="en-US"/>
          </a:p>
        </p:txBody>
      </p:sp>
      <p:sp>
        <p:nvSpPr>
          <p:cNvPr id="10" name="Chevron 9"/>
          <p:cNvSpPr/>
          <p:nvPr/>
        </p:nvSpPr>
        <p:spPr>
          <a:xfrm>
            <a:off x="8477250" y="4987925"/>
            <a:ext cx="182563"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defRPr/>
            </a:pPr>
            <a:endParaRPr lang="en-US"/>
          </a:p>
        </p:txBody>
      </p:sp>
      <p:sp>
        <p:nvSpPr>
          <p:cNvPr id="4" name="Text Placeholder 3"/>
          <p:cNvSpPr>
            <a:spLocks noGrp="1"/>
          </p:cNvSpPr>
          <p:nvPr>
            <p:ph type="body" sz="half" idx="2"/>
          </p:nvPr>
        </p:nvSpPr>
        <p:spPr>
          <a:xfrm>
            <a:off x="1141232" y="5443402"/>
            <a:ext cx="7162800" cy="648232"/>
          </a:xfrm>
          <a:noFill/>
        </p:spPr>
        <p:txBody>
          <a:bodyPr tIns="0"/>
          <a:lstStyle>
            <a:lvl1pPr marL="0" marR="18288" indent="0" algn="r">
              <a:buNone/>
              <a:defRPr sz="1400"/>
            </a:lvl1pPr>
            <a:lvl2pPr>
              <a:defRPr sz="1200"/>
            </a:lvl2pPr>
            <a:lvl3pPr>
              <a:defRPr sz="1000"/>
            </a:lvl3pPr>
            <a:lvl4pPr>
              <a:defRPr sz="900"/>
            </a:lvl4pPr>
            <a:lvl5pPr>
              <a:defRPr sz="900"/>
            </a:lvl5pPr>
            <a:extLst/>
          </a:lstStyle>
          <a:p>
            <a:pPr lvl="0"/>
            <a:r>
              <a:rPr lang="en-US"/>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normAutofit/>
          </a:bodyPr>
          <a:lstStyle>
            <a:lvl1pPr marL="0" indent="0">
              <a:buNone/>
              <a:defRPr sz="3200"/>
            </a:lvl1pPr>
            <a:extLst/>
          </a:lstStyle>
          <a:p>
            <a:pPr lvl="0"/>
            <a:r>
              <a:rPr lang="en-US" noProof="0"/>
              <a:t>Click icon to add picture</a:t>
            </a:r>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lang="en-US"/>
              <a:t>Click to edit Master title style</a:t>
            </a:r>
          </a:p>
        </p:txBody>
      </p:sp>
      <p:sp>
        <p:nvSpPr>
          <p:cNvPr id="11" name="Date Placeholder 4"/>
          <p:cNvSpPr>
            <a:spLocks noGrp="1"/>
          </p:cNvSpPr>
          <p:nvPr>
            <p:ph type="dt" sz="half" idx="10"/>
          </p:nvPr>
        </p:nvSpPr>
        <p:spPr/>
        <p:txBody>
          <a:bodyPr/>
          <a:lstStyle>
            <a:lvl1pPr>
              <a:defRPr>
                <a:solidFill>
                  <a:schemeClr val="tx1"/>
                </a:solidFill>
              </a:defRPr>
            </a:lvl1pPr>
            <a:extLst/>
          </a:lstStyle>
          <a:p>
            <a:pPr>
              <a:defRPr/>
            </a:pPr>
            <a:endParaRPr lang="en-GB"/>
          </a:p>
        </p:txBody>
      </p:sp>
      <p:sp>
        <p:nvSpPr>
          <p:cNvPr id="12" name="Footer Placeholder 5"/>
          <p:cNvSpPr>
            <a:spLocks noGrp="1"/>
          </p:cNvSpPr>
          <p:nvPr>
            <p:ph type="ftr" sz="quarter" idx="11"/>
          </p:nvPr>
        </p:nvSpPr>
        <p:spPr/>
        <p:txBody>
          <a:bodyPr/>
          <a:lstStyle>
            <a:lvl1pPr>
              <a:defRPr>
                <a:solidFill>
                  <a:schemeClr val="tx1"/>
                </a:solidFill>
              </a:defRPr>
            </a:lvl1pPr>
            <a:extLst/>
          </a:lstStyle>
          <a:p>
            <a:pPr>
              <a:defRPr/>
            </a:pPr>
            <a:r>
              <a:rPr lang="en-GB"/>
              <a:t>Colchester Cunty High School for Girls</a:t>
            </a:r>
          </a:p>
        </p:txBody>
      </p:sp>
      <p:sp>
        <p:nvSpPr>
          <p:cNvPr id="13" name="Slide Number Placeholder 6"/>
          <p:cNvSpPr>
            <a:spLocks noGrp="1"/>
          </p:cNvSpPr>
          <p:nvPr>
            <p:ph type="sldNum" sz="quarter" idx="12"/>
          </p:nvPr>
        </p:nvSpPr>
        <p:spPr/>
        <p:txBody>
          <a:bodyPr/>
          <a:lstStyle>
            <a:lvl1pPr>
              <a:defRPr>
                <a:solidFill>
                  <a:schemeClr val="tx1"/>
                </a:solidFill>
              </a:defRPr>
            </a:lvl1pPr>
            <a:extLst/>
          </a:lstStyle>
          <a:p>
            <a:pPr>
              <a:defRPr/>
            </a:pPr>
            <a:fld id="{B27FFBCD-9477-4A6D-8582-FFE37CF9BA00}" type="slidenum">
              <a:rPr lang="en-GB"/>
              <a:pPr>
                <a:defRPr/>
              </a:pPr>
              <a:t>‹#›</a:t>
            </a:fld>
            <a:endParaRPr lang="en-GB"/>
          </a:p>
        </p:txBody>
      </p:sp>
    </p:spTree>
    <p:extLst>
      <p:ext uri="{BB962C8B-B14F-4D97-AF65-F5344CB8AC3E}">
        <p14:creationId xmlns:p14="http://schemas.microsoft.com/office/powerpoint/2010/main" val="37534515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a:xfrm>
            <a:off x="457200" y="1481329"/>
            <a:ext cx="8229600" cy="438607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9"/>
          <p:cNvSpPr>
            <a:spLocks noGrp="1"/>
          </p:cNvSpPr>
          <p:nvPr>
            <p:ph type="dt" sz="half" idx="10"/>
          </p:nvPr>
        </p:nvSpPr>
        <p:spPr/>
        <p:txBody>
          <a:bodyPr/>
          <a:lstStyle>
            <a:lvl1pPr>
              <a:defRPr/>
            </a:lvl1pPr>
          </a:lstStyle>
          <a:p>
            <a:pPr>
              <a:defRPr/>
            </a:pPr>
            <a:endParaRPr lang="en-GB"/>
          </a:p>
        </p:txBody>
      </p:sp>
      <p:sp>
        <p:nvSpPr>
          <p:cNvPr id="5" name="Footer Placeholder 21"/>
          <p:cNvSpPr>
            <a:spLocks noGrp="1"/>
          </p:cNvSpPr>
          <p:nvPr>
            <p:ph type="ftr" sz="quarter" idx="11"/>
          </p:nvPr>
        </p:nvSpPr>
        <p:spPr/>
        <p:txBody>
          <a:bodyPr/>
          <a:lstStyle>
            <a:lvl1pPr>
              <a:defRPr/>
            </a:lvl1pPr>
          </a:lstStyle>
          <a:p>
            <a:pPr>
              <a:defRPr/>
            </a:pPr>
            <a:r>
              <a:rPr lang="en-GB"/>
              <a:t>Colchester Cunty High School for Girls</a:t>
            </a:r>
          </a:p>
        </p:txBody>
      </p:sp>
      <p:sp>
        <p:nvSpPr>
          <p:cNvPr id="6" name="Slide Number Placeholder 17"/>
          <p:cNvSpPr>
            <a:spLocks noGrp="1"/>
          </p:cNvSpPr>
          <p:nvPr>
            <p:ph type="sldNum" sz="quarter" idx="12"/>
          </p:nvPr>
        </p:nvSpPr>
        <p:spPr/>
        <p:txBody>
          <a:bodyPr/>
          <a:lstStyle>
            <a:lvl1pPr>
              <a:defRPr/>
            </a:lvl1pPr>
          </a:lstStyle>
          <a:p>
            <a:pPr>
              <a:defRPr/>
            </a:pPr>
            <a:fld id="{2C6CD65A-B18C-423B-BDF8-26E588C1611B}" type="slidenum">
              <a:rPr lang="en-GB"/>
              <a:pPr>
                <a:defRPr/>
              </a:pPr>
              <a:t>‹#›</a:t>
            </a:fld>
            <a:endParaRPr lang="en-GB"/>
          </a:p>
        </p:txBody>
      </p:sp>
    </p:spTree>
    <p:extLst>
      <p:ext uri="{BB962C8B-B14F-4D97-AF65-F5344CB8AC3E}">
        <p14:creationId xmlns:p14="http://schemas.microsoft.com/office/powerpoint/2010/main" val="25987626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1"/>
            <a:ext cx="6324600" cy="559276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9"/>
          <p:cNvSpPr>
            <a:spLocks noGrp="1"/>
          </p:cNvSpPr>
          <p:nvPr>
            <p:ph type="dt" sz="half" idx="10"/>
          </p:nvPr>
        </p:nvSpPr>
        <p:spPr/>
        <p:txBody>
          <a:bodyPr/>
          <a:lstStyle>
            <a:lvl1pPr>
              <a:defRPr/>
            </a:lvl1pPr>
          </a:lstStyle>
          <a:p>
            <a:pPr>
              <a:defRPr/>
            </a:pPr>
            <a:endParaRPr lang="en-GB"/>
          </a:p>
        </p:txBody>
      </p:sp>
      <p:sp>
        <p:nvSpPr>
          <p:cNvPr id="5" name="Footer Placeholder 21"/>
          <p:cNvSpPr>
            <a:spLocks noGrp="1"/>
          </p:cNvSpPr>
          <p:nvPr>
            <p:ph type="ftr" sz="quarter" idx="11"/>
          </p:nvPr>
        </p:nvSpPr>
        <p:spPr/>
        <p:txBody>
          <a:bodyPr/>
          <a:lstStyle>
            <a:lvl1pPr>
              <a:defRPr/>
            </a:lvl1pPr>
          </a:lstStyle>
          <a:p>
            <a:pPr>
              <a:defRPr/>
            </a:pPr>
            <a:r>
              <a:rPr lang="en-GB"/>
              <a:t>Colchester Cunty High School for Girls</a:t>
            </a:r>
          </a:p>
        </p:txBody>
      </p:sp>
      <p:sp>
        <p:nvSpPr>
          <p:cNvPr id="6" name="Slide Number Placeholder 17"/>
          <p:cNvSpPr>
            <a:spLocks noGrp="1"/>
          </p:cNvSpPr>
          <p:nvPr>
            <p:ph type="sldNum" sz="quarter" idx="12"/>
          </p:nvPr>
        </p:nvSpPr>
        <p:spPr/>
        <p:txBody>
          <a:bodyPr/>
          <a:lstStyle>
            <a:lvl1pPr>
              <a:defRPr/>
            </a:lvl1pPr>
          </a:lstStyle>
          <a:p>
            <a:pPr>
              <a:defRPr/>
            </a:pPr>
            <a:fld id="{BB7515F5-93BA-463D-995D-56F2CDBD2C19}" type="slidenum">
              <a:rPr lang="en-GB"/>
              <a:pPr>
                <a:defRPr/>
              </a:pPr>
              <a:t>‹#›</a:t>
            </a:fld>
            <a:endParaRPr lang="en-GB"/>
          </a:p>
        </p:txBody>
      </p:sp>
    </p:spTree>
    <p:extLst>
      <p:ext uri="{BB962C8B-B14F-4D97-AF65-F5344CB8AC3E}">
        <p14:creationId xmlns:p14="http://schemas.microsoft.com/office/powerpoint/2010/main" val="74483024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195263" y="228600"/>
            <a:ext cx="8015287" cy="914400"/>
          </a:xfrm>
        </p:spPr>
        <p:txBody>
          <a:bodyPr/>
          <a:lstStyle/>
          <a:p>
            <a:r>
              <a:rPr lang="en-US"/>
              <a:t>Click to edit Master title style</a:t>
            </a:r>
            <a:endParaRPr lang="en-GB"/>
          </a:p>
        </p:txBody>
      </p:sp>
      <p:sp>
        <p:nvSpPr>
          <p:cNvPr id="3" name="Text Placeholder 2"/>
          <p:cNvSpPr>
            <a:spLocks noGrp="1"/>
          </p:cNvSpPr>
          <p:nvPr>
            <p:ph type="body" sz="half" idx="1"/>
          </p:nvPr>
        </p:nvSpPr>
        <p:spPr>
          <a:xfrm>
            <a:off x="609600" y="1600200"/>
            <a:ext cx="3886200" cy="4419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lipArt Placeholder 3"/>
          <p:cNvSpPr>
            <a:spLocks noGrp="1"/>
          </p:cNvSpPr>
          <p:nvPr>
            <p:ph type="clipArt" sz="half" idx="2"/>
          </p:nvPr>
        </p:nvSpPr>
        <p:spPr>
          <a:xfrm>
            <a:off x="4648200" y="1600200"/>
            <a:ext cx="3886200" cy="4419600"/>
          </a:xfrm>
        </p:spPr>
        <p:txBody>
          <a:bodyPr>
            <a:normAutofit/>
          </a:bodyPr>
          <a:lstStyle/>
          <a:p>
            <a:pPr lvl="0"/>
            <a:endParaRPr lang="en-GB" noProof="0"/>
          </a:p>
        </p:txBody>
      </p:sp>
      <p:sp>
        <p:nvSpPr>
          <p:cNvPr id="5" name="Date Placeholder 4"/>
          <p:cNvSpPr>
            <a:spLocks noGrp="1"/>
          </p:cNvSpPr>
          <p:nvPr>
            <p:ph type="dt" sz="half" idx="10"/>
          </p:nvPr>
        </p:nvSpPr>
        <p:spPr>
          <a:xfrm>
            <a:off x="457200" y="6248400"/>
            <a:ext cx="2133600" cy="457200"/>
          </a:xfrm>
        </p:spPr>
        <p:txBody>
          <a:bodyPr/>
          <a:lstStyle>
            <a:lvl1pPr>
              <a:defRPr/>
            </a:lvl1pPr>
          </a:lstStyle>
          <a:p>
            <a:pPr>
              <a:defRPr/>
            </a:pPr>
            <a:endParaRPr lang="en-GB"/>
          </a:p>
        </p:txBody>
      </p:sp>
      <p:sp>
        <p:nvSpPr>
          <p:cNvPr id="6" name="Footer Placeholder 5"/>
          <p:cNvSpPr>
            <a:spLocks noGrp="1"/>
          </p:cNvSpPr>
          <p:nvPr>
            <p:ph type="ftr" sz="quarter" idx="11"/>
          </p:nvPr>
        </p:nvSpPr>
        <p:spPr>
          <a:xfrm>
            <a:off x="3124200" y="6248400"/>
            <a:ext cx="2895600" cy="457200"/>
          </a:xfrm>
        </p:spPr>
        <p:txBody>
          <a:bodyPr/>
          <a:lstStyle>
            <a:lvl1pPr>
              <a:defRPr/>
            </a:lvl1pPr>
          </a:lstStyle>
          <a:p>
            <a:pPr>
              <a:defRPr/>
            </a:pPr>
            <a:r>
              <a:rPr lang="en-GB"/>
              <a:t>Colchester Cunty High School for Girls</a:t>
            </a:r>
          </a:p>
        </p:txBody>
      </p:sp>
      <p:sp>
        <p:nvSpPr>
          <p:cNvPr id="7" name="Slide Number Placeholder 6"/>
          <p:cNvSpPr>
            <a:spLocks noGrp="1"/>
          </p:cNvSpPr>
          <p:nvPr>
            <p:ph type="sldNum" sz="quarter" idx="12"/>
          </p:nvPr>
        </p:nvSpPr>
        <p:spPr>
          <a:xfrm>
            <a:off x="6553200" y="6248400"/>
            <a:ext cx="2133600" cy="457200"/>
          </a:xfrm>
        </p:spPr>
        <p:txBody>
          <a:bodyPr/>
          <a:lstStyle>
            <a:lvl1pPr>
              <a:defRPr/>
            </a:lvl1pPr>
          </a:lstStyle>
          <a:p>
            <a:pPr>
              <a:defRPr/>
            </a:pPr>
            <a:fld id="{798F1946-AC9B-40DE-8714-A9804A40CA2F}" type="slidenum">
              <a:rPr lang="en-GB"/>
              <a:pPr>
                <a:defRPr/>
              </a:pPr>
              <a:t>‹#›</a:t>
            </a:fld>
            <a:endParaRPr lang="en-GB"/>
          </a:p>
        </p:txBody>
      </p:sp>
    </p:spTree>
    <p:extLst>
      <p:ext uri="{BB962C8B-B14F-4D97-AF65-F5344CB8AC3E}">
        <p14:creationId xmlns:p14="http://schemas.microsoft.com/office/powerpoint/2010/main" val="28078934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reserve="1">
  <p:cSld name="1_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endParaRPr lang="en-GB"/>
          </a:p>
        </p:txBody>
      </p:sp>
      <p:sp>
        <p:nvSpPr>
          <p:cNvPr id="3" name="Text Placeholder 2"/>
          <p:cNvSpPr>
            <a:spLocks noGrp="1"/>
          </p:cNvSpPr>
          <p:nvPr>
            <p:ph type="body" sz="half" idx="1"/>
          </p:nvPr>
        </p:nvSpPr>
        <p:spPr>
          <a:xfrm>
            <a:off x="457200" y="1481138"/>
            <a:ext cx="4038600" cy="45259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481138"/>
            <a:ext cx="4038600" cy="45259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9"/>
          <p:cNvSpPr>
            <a:spLocks noGrp="1"/>
          </p:cNvSpPr>
          <p:nvPr>
            <p:ph type="dt" sz="half" idx="10"/>
          </p:nvPr>
        </p:nvSpPr>
        <p:spPr/>
        <p:txBody>
          <a:bodyPr/>
          <a:lstStyle>
            <a:lvl1pPr>
              <a:defRPr/>
            </a:lvl1pPr>
          </a:lstStyle>
          <a:p>
            <a:pPr>
              <a:defRPr/>
            </a:pPr>
            <a:endParaRPr lang="en-GB"/>
          </a:p>
        </p:txBody>
      </p:sp>
      <p:sp>
        <p:nvSpPr>
          <p:cNvPr id="6" name="Footer Placeholder 21"/>
          <p:cNvSpPr>
            <a:spLocks noGrp="1"/>
          </p:cNvSpPr>
          <p:nvPr>
            <p:ph type="ftr" sz="quarter" idx="11"/>
          </p:nvPr>
        </p:nvSpPr>
        <p:spPr/>
        <p:txBody>
          <a:bodyPr/>
          <a:lstStyle>
            <a:lvl1pPr>
              <a:defRPr/>
            </a:lvl1pPr>
          </a:lstStyle>
          <a:p>
            <a:pPr>
              <a:defRPr/>
            </a:pPr>
            <a:r>
              <a:rPr lang="en-GB"/>
              <a:t>Colchester Cunty High School for Girls</a:t>
            </a:r>
          </a:p>
        </p:txBody>
      </p:sp>
      <p:sp>
        <p:nvSpPr>
          <p:cNvPr id="7" name="Slide Number Placeholder 17"/>
          <p:cNvSpPr>
            <a:spLocks noGrp="1"/>
          </p:cNvSpPr>
          <p:nvPr>
            <p:ph type="sldNum" sz="quarter" idx="12"/>
          </p:nvPr>
        </p:nvSpPr>
        <p:spPr/>
        <p:txBody>
          <a:bodyPr/>
          <a:lstStyle>
            <a:lvl1pPr>
              <a:defRPr/>
            </a:lvl1pPr>
          </a:lstStyle>
          <a:p>
            <a:pPr>
              <a:defRPr/>
            </a:pPr>
            <a:fld id="{C7BF8E5E-A08E-4376-8EBD-B691DBBC54E1}" type="slidenum">
              <a:rPr lang="en-GB"/>
              <a:pPr>
                <a:defRPr/>
              </a:pPr>
              <a:t>‹#›</a:t>
            </a:fld>
            <a:endParaRPr lang="en-GB"/>
          </a:p>
        </p:txBody>
      </p:sp>
    </p:spTree>
    <p:extLst>
      <p:ext uri="{BB962C8B-B14F-4D97-AF65-F5344CB8AC3E}">
        <p14:creationId xmlns:p14="http://schemas.microsoft.com/office/powerpoint/2010/main" val="348512477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clipArtAndTx">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1219200" y="304800"/>
            <a:ext cx="7772400" cy="1206500"/>
          </a:xfrm>
        </p:spPr>
        <p:txBody>
          <a:bodyPr/>
          <a:lstStyle/>
          <a:p>
            <a:r>
              <a:rPr lang="en-US"/>
              <a:t>Click to edit Master title style</a:t>
            </a:r>
            <a:endParaRPr lang="en-GB"/>
          </a:p>
        </p:txBody>
      </p:sp>
      <p:sp>
        <p:nvSpPr>
          <p:cNvPr id="3" name="ClipArt Placeholder 2"/>
          <p:cNvSpPr>
            <a:spLocks noGrp="1"/>
          </p:cNvSpPr>
          <p:nvPr>
            <p:ph type="clipArt" sz="half" idx="1"/>
          </p:nvPr>
        </p:nvSpPr>
        <p:spPr>
          <a:xfrm>
            <a:off x="1219200" y="1600200"/>
            <a:ext cx="3810000" cy="4495800"/>
          </a:xfrm>
        </p:spPr>
        <p:txBody>
          <a:bodyPr>
            <a:normAutofit/>
          </a:bodyPr>
          <a:lstStyle/>
          <a:p>
            <a:pPr lvl="0"/>
            <a:endParaRPr lang="en-GB" noProof="0"/>
          </a:p>
        </p:txBody>
      </p:sp>
      <p:sp>
        <p:nvSpPr>
          <p:cNvPr id="4" name="Text Placeholder 3"/>
          <p:cNvSpPr>
            <a:spLocks noGrp="1"/>
          </p:cNvSpPr>
          <p:nvPr>
            <p:ph type="body" sz="half" idx="2"/>
          </p:nvPr>
        </p:nvSpPr>
        <p:spPr>
          <a:xfrm>
            <a:off x="5181600" y="1600200"/>
            <a:ext cx="3810000" cy="4495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a:xfrm>
            <a:off x="1143000" y="6400800"/>
            <a:ext cx="1905000" cy="457200"/>
          </a:xfrm>
        </p:spPr>
        <p:txBody>
          <a:bodyPr/>
          <a:lstStyle>
            <a:lvl1pPr>
              <a:defRPr/>
            </a:lvl1pPr>
          </a:lstStyle>
          <a:p>
            <a:pPr>
              <a:defRPr/>
            </a:pPr>
            <a:endParaRPr lang="en-GB"/>
          </a:p>
        </p:txBody>
      </p:sp>
      <p:sp>
        <p:nvSpPr>
          <p:cNvPr id="6" name="Footer Placeholder 5"/>
          <p:cNvSpPr>
            <a:spLocks noGrp="1"/>
          </p:cNvSpPr>
          <p:nvPr>
            <p:ph type="ftr" sz="quarter" idx="11"/>
          </p:nvPr>
        </p:nvSpPr>
        <p:spPr>
          <a:xfrm>
            <a:off x="3581400" y="6400800"/>
            <a:ext cx="2895600" cy="457200"/>
          </a:xfrm>
        </p:spPr>
        <p:txBody>
          <a:bodyPr/>
          <a:lstStyle>
            <a:lvl1pPr>
              <a:defRPr/>
            </a:lvl1pPr>
          </a:lstStyle>
          <a:p>
            <a:pPr>
              <a:defRPr/>
            </a:pPr>
            <a:r>
              <a:rPr lang="en-GB"/>
              <a:t>Colchester Cunty High School for Girls</a:t>
            </a:r>
          </a:p>
        </p:txBody>
      </p:sp>
      <p:sp>
        <p:nvSpPr>
          <p:cNvPr id="7" name="Slide Number Placeholder 6"/>
          <p:cNvSpPr>
            <a:spLocks noGrp="1"/>
          </p:cNvSpPr>
          <p:nvPr>
            <p:ph type="sldNum" sz="quarter" idx="12"/>
          </p:nvPr>
        </p:nvSpPr>
        <p:spPr>
          <a:xfrm>
            <a:off x="7239000" y="6400800"/>
            <a:ext cx="1905000" cy="457200"/>
          </a:xfrm>
        </p:spPr>
        <p:txBody>
          <a:bodyPr/>
          <a:lstStyle>
            <a:lvl1pPr>
              <a:defRPr/>
            </a:lvl1pPr>
          </a:lstStyle>
          <a:p>
            <a:pPr>
              <a:defRPr/>
            </a:pPr>
            <a:fld id="{2CAB8420-0CEC-4B83-AD1C-3FFCB5944219}" type="slidenum">
              <a:rPr lang="en-GB"/>
              <a:pPr>
                <a:defRPr/>
              </a:pPr>
              <a:t>‹#›</a:t>
            </a:fld>
            <a:endParaRPr lang="en-GB"/>
          </a:p>
        </p:txBody>
      </p:sp>
    </p:spTree>
    <p:extLst>
      <p:ext uri="{BB962C8B-B14F-4D97-AF65-F5344CB8AC3E}">
        <p14:creationId xmlns:p14="http://schemas.microsoft.com/office/powerpoint/2010/main" val="200287098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ight Triangle 3"/>
          <p:cNvSpPr/>
          <p:nvPr/>
        </p:nvSpPr>
        <p:spPr>
          <a:xfrm>
            <a:off x="0" y="4664075"/>
            <a:ext cx="9150350"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prstClr val="white"/>
              </a:solidFill>
            </a:endParaRPr>
          </a:p>
        </p:txBody>
      </p:sp>
      <p:grpSp>
        <p:nvGrpSpPr>
          <p:cNvPr id="5" name="Group 15"/>
          <p:cNvGrpSpPr>
            <a:grpSpLocks/>
          </p:cNvGrpSpPr>
          <p:nvPr/>
        </p:nvGrpSpPr>
        <p:grpSpPr bwMode="auto">
          <a:xfrm>
            <a:off x="-3175" y="4953000"/>
            <a:ext cx="9147175" cy="1911350"/>
            <a:chOff x="-3765" y="4832896"/>
            <a:chExt cx="9147765" cy="2032192"/>
          </a:xfrm>
        </p:grpSpPr>
        <p:sp>
          <p:nvSpPr>
            <p:cNvPr id="6" name="Freeform 5"/>
            <p:cNvSpPr>
              <a:spLocks/>
            </p:cNvSpPr>
            <p:nvPr/>
          </p:nvSpPr>
          <p:spPr bwMode="auto">
            <a:xfrm>
              <a:off x="1687032" y="4832896"/>
              <a:ext cx="7456968" cy="51817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a:lstStyle/>
            <a:p>
              <a:pPr>
                <a:defRPr/>
              </a:pPr>
              <a:endParaRPr lang="en-US">
                <a:solidFill>
                  <a:prstClr val="black"/>
                </a:solidFill>
              </a:endParaRPr>
            </a:p>
          </p:txBody>
        </p:sp>
        <p:sp>
          <p:nvSpPr>
            <p:cNvPr id="7" name="Freeform 18"/>
            <p:cNvSpPr>
              <a:spLocks/>
            </p:cNvSpPr>
            <p:nvPr/>
          </p:nvSpPr>
          <p:spPr bwMode="auto">
            <a:xfrm>
              <a:off x="35926" y="5135025"/>
              <a:ext cx="9108074" cy="838869"/>
            </a:xfrm>
            <a:custGeom>
              <a:avLst/>
              <a:gdLst>
                <a:gd name="T0" fmla="*/ 0 w 5760"/>
                <a:gd name="T1" fmla="*/ 0 h 528"/>
                <a:gd name="T2" fmla="*/ 2147483647 w 5760"/>
                <a:gd name="T3" fmla="*/ 0 h 528"/>
                <a:gd name="T4" fmla="*/ 2147483647 w 5760"/>
                <a:gd name="T5" fmla="*/ 2147483647 h 528"/>
                <a:gd name="T6" fmla="*/ 2147483647 w 5760"/>
                <a:gd name="T7" fmla="*/ 0 h 528"/>
                <a:gd name="T8" fmla="*/ 0 60000 65536"/>
                <a:gd name="T9" fmla="*/ 0 60000 65536"/>
                <a:gd name="T10" fmla="*/ 0 60000 65536"/>
                <a:gd name="T11" fmla="*/ 0 60000 65536"/>
                <a:gd name="T12" fmla="*/ 0 w 5760"/>
                <a:gd name="T13" fmla="*/ 0 h 528"/>
                <a:gd name="T14" fmla="*/ 5760 w 5760"/>
                <a:gd name="T15" fmla="*/ 528 h 528"/>
              </a:gdLst>
              <a:ahLst/>
              <a:cxnLst>
                <a:cxn ang="T8">
                  <a:pos x="T0" y="T1"/>
                </a:cxn>
                <a:cxn ang="T9">
                  <a:pos x="T2" y="T3"/>
                </a:cxn>
                <a:cxn ang="T10">
                  <a:pos x="T4" y="T5"/>
                </a:cxn>
                <a:cxn ang="T11">
                  <a:pos x="T6" y="T7"/>
                </a:cxn>
              </a:cxnLst>
              <a:rect l="T12" t="T13" r="T14" b="T15"/>
              <a:pathLst>
                <a:path w="5760" h="528">
                  <a:moveTo>
                    <a:pt x="0" y="0"/>
                  </a:moveTo>
                  <a:lnTo>
                    <a:pt x="5760" y="0"/>
                  </a:lnTo>
                  <a:lnTo>
                    <a:pt x="5760" y="528"/>
                  </a:lnTo>
                  <a:lnTo>
                    <a:pt x="48" y="0"/>
                  </a:lnTo>
                </a:path>
              </a:pathLst>
            </a:custGeom>
            <a:solidFill>
              <a:srgbClr val="000000"/>
            </a:solidFill>
            <a:ln>
              <a:noFill/>
            </a:ln>
            <a:extLst>
              <a:ext uri="{91240B29-F687-4F45-9708-019B960494DF}">
                <a14:hiddenLine xmlns:a14="http://schemas.microsoft.com/office/drawing/2010/main" w="9525" cap="flat" cmpd="sng" algn="ctr">
                  <a:solidFill>
                    <a:srgbClr val="000000"/>
                  </a:solidFill>
                  <a:prstDash val="solid"/>
                  <a:round/>
                  <a:headEnd type="none" w="med" len="med"/>
                  <a:tailEnd type="none" w="med" len="med"/>
                </a14:hiddenLine>
              </a:ext>
            </a:extLst>
          </p:spPr>
          <p:txBody>
            <a:bodyPr/>
            <a:lstStyle/>
            <a:p>
              <a:endParaRPr lang="en-GB"/>
            </a:p>
          </p:txBody>
        </p:sp>
        <p:sp>
          <p:nvSpPr>
            <p:cNvPr id="8" name="Freeform 7"/>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prstClr val="white"/>
                </a:solidFill>
              </a:endParaRPr>
            </a:p>
          </p:txBody>
        </p:sp>
        <p:cxnSp>
          <p:nvCxnSpPr>
            <p:cNvPr id="10" name="Straight Connector 9"/>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9" name="Title 8"/>
          <p:cNvSpPr>
            <a:spLocks noGrp="1"/>
          </p:cNvSpPr>
          <p:nvPr>
            <p:ph type="ctrTitle"/>
          </p:nvPr>
        </p:nvSpPr>
        <p:spPr>
          <a:xfrm>
            <a:off x="685800" y="1752601"/>
            <a:ext cx="7772400" cy="1829761"/>
          </a:xfrm>
        </p:spPr>
        <p:txBody>
          <a:bodyPr anchor="b"/>
          <a:lstStyle>
            <a:lvl1pPr algn="r">
              <a:defRPr sz="4800" b="1">
                <a:solidFill>
                  <a:schemeClr val="tx2"/>
                </a:solidFill>
                <a:effectLst>
                  <a:outerShdw blurRad="31750" dist="25400" dir="5400000" algn="tl" rotWithShape="0">
                    <a:srgbClr val="000000">
                      <a:alpha val="25000"/>
                    </a:srgbClr>
                  </a:outerShdw>
                </a:effectLst>
              </a:defRPr>
            </a:lvl1pPr>
            <a:extLst/>
          </a:lstStyle>
          <a:p>
            <a:r>
              <a:rPr lang="en-US"/>
              <a:t>Click to edit Master title style</a:t>
            </a:r>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lang="en-US"/>
              <a:t>Click to edit Master subtitle style</a:t>
            </a:r>
          </a:p>
        </p:txBody>
      </p:sp>
      <p:sp>
        <p:nvSpPr>
          <p:cNvPr id="11" name="Date Placeholder 29"/>
          <p:cNvSpPr>
            <a:spLocks noGrp="1"/>
          </p:cNvSpPr>
          <p:nvPr>
            <p:ph type="dt" sz="half" idx="10"/>
          </p:nvPr>
        </p:nvSpPr>
        <p:spPr/>
        <p:txBody>
          <a:bodyPr/>
          <a:lstStyle>
            <a:lvl1pPr>
              <a:defRPr>
                <a:solidFill>
                  <a:srgbClr val="FFFFFF"/>
                </a:solidFill>
              </a:defRPr>
            </a:lvl1pPr>
            <a:extLst/>
          </a:lstStyle>
          <a:p>
            <a:pPr>
              <a:defRPr/>
            </a:pPr>
            <a:endParaRPr lang="en-GB"/>
          </a:p>
        </p:txBody>
      </p:sp>
      <p:sp>
        <p:nvSpPr>
          <p:cNvPr id="12" name="Footer Placeholder 18"/>
          <p:cNvSpPr>
            <a:spLocks noGrp="1"/>
          </p:cNvSpPr>
          <p:nvPr>
            <p:ph type="ftr" sz="quarter" idx="11"/>
          </p:nvPr>
        </p:nvSpPr>
        <p:spPr/>
        <p:txBody>
          <a:bodyPr/>
          <a:lstStyle>
            <a:lvl1pPr>
              <a:defRPr>
                <a:solidFill>
                  <a:srgbClr val="2DA2BF">
                    <a:tint val="20000"/>
                  </a:srgbClr>
                </a:solidFill>
              </a:defRPr>
            </a:lvl1pPr>
            <a:extLst/>
          </a:lstStyle>
          <a:p>
            <a:pPr>
              <a:defRPr/>
            </a:pPr>
            <a:r>
              <a:rPr lang="en-GB"/>
              <a:t>Colchester Cunty High School for Girls</a:t>
            </a:r>
          </a:p>
        </p:txBody>
      </p:sp>
      <p:sp>
        <p:nvSpPr>
          <p:cNvPr id="13" name="Slide Number Placeholder 26"/>
          <p:cNvSpPr>
            <a:spLocks noGrp="1"/>
          </p:cNvSpPr>
          <p:nvPr>
            <p:ph type="sldNum" sz="quarter" idx="12"/>
          </p:nvPr>
        </p:nvSpPr>
        <p:spPr/>
        <p:txBody>
          <a:bodyPr/>
          <a:lstStyle>
            <a:lvl1pPr>
              <a:defRPr>
                <a:solidFill>
                  <a:srgbClr val="FFFFFF"/>
                </a:solidFill>
              </a:defRPr>
            </a:lvl1pPr>
            <a:extLst/>
          </a:lstStyle>
          <a:p>
            <a:pPr>
              <a:defRPr/>
            </a:pPr>
            <a:fld id="{5241608A-0B11-4F0B-A009-6966C704A095}" type="slidenum">
              <a:rPr lang="en-GB"/>
              <a:pPr>
                <a:defRPr/>
              </a:pPr>
              <a:t>‹#›</a:t>
            </a:fld>
            <a:endParaRPr lang="en-GB"/>
          </a:p>
        </p:txBody>
      </p:sp>
    </p:spTree>
    <p:extLst>
      <p:ext uri="{BB962C8B-B14F-4D97-AF65-F5344CB8AC3E}">
        <p14:creationId xmlns:p14="http://schemas.microsoft.com/office/powerpoint/2010/main" val="254615660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itle 6"/>
          <p:cNvSpPr>
            <a:spLocks noGrp="1"/>
          </p:cNvSpPr>
          <p:nvPr>
            <p:ph type="title"/>
          </p:nvPr>
        </p:nvSpPr>
        <p:spPr/>
        <p:txBody>
          <a:bodyPr rtlCol="0"/>
          <a:lstStyle/>
          <a:p>
            <a:r>
              <a:rPr lang="en-US"/>
              <a:t>Click to edit Master title style</a:t>
            </a:r>
          </a:p>
        </p:txBody>
      </p:sp>
      <p:sp>
        <p:nvSpPr>
          <p:cNvPr id="4" name="Date Placeholder 9"/>
          <p:cNvSpPr>
            <a:spLocks noGrp="1"/>
          </p:cNvSpPr>
          <p:nvPr>
            <p:ph type="dt" sz="half" idx="10"/>
          </p:nvPr>
        </p:nvSpPr>
        <p:spPr/>
        <p:txBody>
          <a:bodyPr/>
          <a:lstStyle>
            <a:lvl1pPr>
              <a:defRPr/>
            </a:lvl1pPr>
          </a:lstStyle>
          <a:p>
            <a:pPr>
              <a:defRPr/>
            </a:pPr>
            <a:endParaRPr lang="en-GB"/>
          </a:p>
        </p:txBody>
      </p:sp>
      <p:sp>
        <p:nvSpPr>
          <p:cNvPr id="5" name="Footer Placeholder 21"/>
          <p:cNvSpPr>
            <a:spLocks noGrp="1"/>
          </p:cNvSpPr>
          <p:nvPr>
            <p:ph type="ftr" sz="quarter" idx="11"/>
          </p:nvPr>
        </p:nvSpPr>
        <p:spPr/>
        <p:txBody>
          <a:bodyPr/>
          <a:lstStyle>
            <a:lvl1pPr>
              <a:defRPr/>
            </a:lvl1pPr>
          </a:lstStyle>
          <a:p>
            <a:pPr>
              <a:defRPr/>
            </a:pPr>
            <a:r>
              <a:rPr lang="en-GB"/>
              <a:t>Colchester Cunty High School for Girls</a:t>
            </a:r>
          </a:p>
        </p:txBody>
      </p:sp>
      <p:sp>
        <p:nvSpPr>
          <p:cNvPr id="6" name="Slide Number Placeholder 17"/>
          <p:cNvSpPr>
            <a:spLocks noGrp="1"/>
          </p:cNvSpPr>
          <p:nvPr>
            <p:ph type="sldNum" sz="quarter" idx="12"/>
          </p:nvPr>
        </p:nvSpPr>
        <p:spPr/>
        <p:txBody>
          <a:bodyPr/>
          <a:lstStyle>
            <a:lvl1pPr>
              <a:defRPr/>
            </a:lvl1pPr>
          </a:lstStyle>
          <a:p>
            <a:pPr>
              <a:defRPr/>
            </a:pPr>
            <a:fld id="{53C019D3-C1CC-4BDE-9986-CD2D2660ACE6}" type="slidenum">
              <a:rPr lang="en-GB"/>
              <a:pPr>
                <a:defRPr/>
              </a:pPr>
              <a:t>‹#›</a:t>
            </a:fld>
            <a:endParaRPr lang="en-GB"/>
          </a:p>
        </p:txBody>
      </p:sp>
    </p:spTree>
    <p:extLst>
      <p:ext uri="{BB962C8B-B14F-4D97-AF65-F5344CB8AC3E}">
        <p14:creationId xmlns:p14="http://schemas.microsoft.com/office/powerpoint/2010/main" val="344486258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Chevron 3"/>
          <p:cNvSpPr/>
          <p:nvPr/>
        </p:nvSpPr>
        <p:spPr>
          <a:xfrm>
            <a:off x="3636963" y="3005138"/>
            <a:ext cx="182562"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defRPr/>
            </a:pPr>
            <a:endParaRPr lang="en-US">
              <a:solidFill>
                <a:prstClr val="white"/>
              </a:solidFill>
            </a:endParaRPr>
          </a:p>
        </p:txBody>
      </p:sp>
      <p:sp>
        <p:nvSpPr>
          <p:cNvPr id="5" name="Chevron 4"/>
          <p:cNvSpPr/>
          <p:nvPr/>
        </p:nvSpPr>
        <p:spPr>
          <a:xfrm>
            <a:off x="3449638" y="3005138"/>
            <a:ext cx="18415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defRPr/>
            </a:pPr>
            <a:endParaRPr lang="en-US">
              <a:solidFill>
                <a:prstClr val="white"/>
              </a:solidFill>
            </a:endParaRPr>
          </a:p>
        </p:txBody>
      </p:sp>
      <p:sp>
        <p:nvSpPr>
          <p:cNvPr id="2" name="Title 1"/>
          <p:cNvSpPr>
            <a:spLocks noGrp="1"/>
          </p:cNvSpPr>
          <p:nvPr>
            <p:ph type="title"/>
          </p:nvPr>
        </p:nvSpPr>
        <p:spPr>
          <a:xfrm>
            <a:off x="722376" y="1059712"/>
            <a:ext cx="7772400" cy="1828800"/>
          </a:xfrm>
        </p:spPr>
        <p:txBody>
          <a:bodyPr anchor="b"/>
          <a:lstStyle>
            <a:lvl1pPr algn="r">
              <a:buNone/>
              <a:defRPr sz="4800" b="1" cap="none" baseline="0">
                <a:effectLst>
                  <a:outerShdw blurRad="31750" dist="25400" dir="5400000" algn="tl" rotWithShape="0">
                    <a:srgbClr val="000000">
                      <a:alpha val="25000"/>
                    </a:srgbClr>
                  </a:outerShdw>
                </a:effectLst>
              </a:defRPr>
            </a:lvl1pPr>
            <a:extLst/>
          </a:lstStyle>
          <a:p>
            <a:r>
              <a:rPr lang="en-US"/>
              <a:t>Click to edit Master title style</a:t>
            </a:r>
          </a:p>
        </p:txBody>
      </p:sp>
      <p:sp>
        <p:nvSpPr>
          <p:cNvPr id="3" name="Text Placeholder 2"/>
          <p:cNvSpPr>
            <a:spLocks noGrp="1"/>
          </p:cNvSpPr>
          <p:nvPr>
            <p:ph type="body" idx="1"/>
          </p:nvPr>
        </p:nvSpPr>
        <p:spPr>
          <a:xfrm>
            <a:off x="3922713" y="2931712"/>
            <a:ext cx="4572000" cy="1454888"/>
          </a:xfrm>
        </p:spPr>
        <p:txBody>
          <a:bodyPr/>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a:r>
              <a:rPr lang="en-US"/>
              <a:t>Click to edit Master text styles</a:t>
            </a:r>
          </a:p>
        </p:txBody>
      </p:sp>
      <p:sp>
        <p:nvSpPr>
          <p:cNvPr id="6" name="Date Placeholder 3"/>
          <p:cNvSpPr>
            <a:spLocks noGrp="1"/>
          </p:cNvSpPr>
          <p:nvPr>
            <p:ph type="dt" sz="half" idx="10"/>
          </p:nvPr>
        </p:nvSpPr>
        <p:spPr/>
        <p:txBody>
          <a:bodyPr/>
          <a:lstStyle>
            <a:lvl1pPr>
              <a:defRPr/>
            </a:lvl1pPr>
            <a:extLst/>
          </a:lstStyle>
          <a:p>
            <a:pPr>
              <a:defRPr/>
            </a:pPr>
            <a:endParaRPr lang="en-GB"/>
          </a:p>
        </p:txBody>
      </p:sp>
      <p:sp>
        <p:nvSpPr>
          <p:cNvPr id="7" name="Footer Placeholder 4"/>
          <p:cNvSpPr>
            <a:spLocks noGrp="1"/>
          </p:cNvSpPr>
          <p:nvPr>
            <p:ph type="ftr" sz="quarter" idx="11"/>
          </p:nvPr>
        </p:nvSpPr>
        <p:spPr/>
        <p:txBody>
          <a:bodyPr/>
          <a:lstStyle>
            <a:lvl1pPr>
              <a:defRPr/>
            </a:lvl1pPr>
            <a:extLst/>
          </a:lstStyle>
          <a:p>
            <a:pPr>
              <a:defRPr/>
            </a:pPr>
            <a:r>
              <a:rPr lang="en-GB"/>
              <a:t>Colchester Cunty High School for Girls</a:t>
            </a:r>
          </a:p>
        </p:txBody>
      </p:sp>
      <p:sp>
        <p:nvSpPr>
          <p:cNvPr id="8" name="Slide Number Placeholder 5"/>
          <p:cNvSpPr>
            <a:spLocks noGrp="1"/>
          </p:cNvSpPr>
          <p:nvPr>
            <p:ph type="sldNum" sz="quarter" idx="12"/>
          </p:nvPr>
        </p:nvSpPr>
        <p:spPr/>
        <p:txBody>
          <a:bodyPr/>
          <a:lstStyle>
            <a:lvl1pPr>
              <a:defRPr/>
            </a:lvl1pPr>
            <a:extLst/>
          </a:lstStyle>
          <a:p>
            <a:pPr>
              <a:defRPr/>
            </a:pPr>
            <a:fld id="{94733AE0-8526-41A7-81A2-6E6B6F5F1273}" type="slidenum">
              <a:rPr lang="en-GB"/>
              <a:pPr>
                <a:defRPr/>
              </a:pPr>
              <a:t>‹#›</a:t>
            </a:fld>
            <a:endParaRPr lang="en-GB"/>
          </a:p>
        </p:txBody>
      </p:sp>
    </p:spTree>
    <p:extLst>
      <p:ext uri="{BB962C8B-B14F-4D97-AF65-F5344CB8AC3E}">
        <p14:creationId xmlns:p14="http://schemas.microsoft.com/office/powerpoint/2010/main" val="170913838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itle 7"/>
          <p:cNvSpPr>
            <a:spLocks noGrp="1"/>
          </p:cNvSpPr>
          <p:nvPr>
            <p:ph type="title"/>
          </p:nvPr>
        </p:nvSpPr>
        <p:spPr/>
        <p:txBody>
          <a:bodyPr rtlCol="0"/>
          <a:lstStyle/>
          <a:p>
            <a:r>
              <a:rPr lang="en-US"/>
              <a:t>Click to edit Master title style</a:t>
            </a:r>
          </a:p>
        </p:txBody>
      </p:sp>
      <p:sp>
        <p:nvSpPr>
          <p:cNvPr id="5" name="Date Placeholder 9"/>
          <p:cNvSpPr>
            <a:spLocks noGrp="1"/>
          </p:cNvSpPr>
          <p:nvPr>
            <p:ph type="dt" sz="half" idx="10"/>
          </p:nvPr>
        </p:nvSpPr>
        <p:spPr/>
        <p:txBody>
          <a:bodyPr/>
          <a:lstStyle>
            <a:lvl1pPr>
              <a:defRPr/>
            </a:lvl1pPr>
          </a:lstStyle>
          <a:p>
            <a:pPr>
              <a:defRPr/>
            </a:pPr>
            <a:endParaRPr lang="en-GB"/>
          </a:p>
        </p:txBody>
      </p:sp>
      <p:sp>
        <p:nvSpPr>
          <p:cNvPr id="6" name="Footer Placeholder 21"/>
          <p:cNvSpPr>
            <a:spLocks noGrp="1"/>
          </p:cNvSpPr>
          <p:nvPr>
            <p:ph type="ftr" sz="quarter" idx="11"/>
          </p:nvPr>
        </p:nvSpPr>
        <p:spPr/>
        <p:txBody>
          <a:bodyPr/>
          <a:lstStyle>
            <a:lvl1pPr>
              <a:defRPr/>
            </a:lvl1pPr>
          </a:lstStyle>
          <a:p>
            <a:pPr>
              <a:defRPr/>
            </a:pPr>
            <a:r>
              <a:rPr lang="en-GB"/>
              <a:t>Colchester Cunty High School for Girls</a:t>
            </a:r>
          </a:p>
        </p:txBody>
      </p:sp>
      <p:sp>
        <p:nvSpPr>
          <p:cNvPr id="7" name="Slide Number Placeholder 17"/>
          <p:cNvSpPr>
            <a:spLocks noGrp="1"/>
          </p:cNvSpPr>
          <p:nvPr>
            <p:ph type="sldNum" sz="quarter" idx="12"/>
          </p:nvPr>
        </p:nvSpPr>
        <p:spPr/>
        <p:txBody>
          <a:bodyPr/>
          <a:lstStyle>
            <a:lvl1pPr>
              <a:defRPr/>
            </a:lvl1pPr>
          </a:lstStyle>
          <a:p>
            <a:pPr>
              <a:defRPr/>
            </a:pPr>
            <a:fld id="{08A25A48-E289-49FD-A052-6CB753C78FA8}" type="slidenum">
              <a:rPr lang="en-GB"/>
              <a:pPr>
                <a:defRPr/>
              </a:pPr>
              <a:t>‹#›</a:t>
            </a:fld>
            <a:endParaRPr lang="en-GB"/>
          </a:p>
        </p:txBody>
      </p:sp>
    </p:spTree>
    <p:extLst>
      <p:ext uri="{BB962C8B-B14F-4D97-AF65-F5344CB8AC3E}">
        <p14:creationId xmlns:p14="http://schemas.microsoft.com/office/powerpoint/2010/main" val="361858024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lstStyle>
            <a:lvl1pPr>
              <a:defRPr/>
            </a:lvl1pPr>
            <a:extLst/>
          </a:lstStyle>
          <a:p>
            <a:r>
              <a:rPr lang="en-US"/>
              <a:t>Click to edit Master title style</a:t>
            </a:r>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a:r>
              <a:rPr lang="en-US"/>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a:r>
              <a:rPr lang="en-US"/>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extLst/>
          </a:lstStyle>
          <a:p>
            <a:pPr>
              <a:defRPr/>
            </a:pPr>
            <a:endParaRPr lang="en-GB"/>
          </a:p>
        </p:txBody>
      </p:sp>
      <p:sp>
        <p:nvSpPr>
          <p:cNvPr id="8" name="Footer Placeholder 7"/>
          <p:cNvSpPr>
            <a:spLocks noGrp="1"/>
          </p:cNvSpPr>
          <p:nvPr>
            <p:ph type="ftr" sz="quarter" idx="11"/>
          </p:nvPr>
        </p:nvSpPr>
        <p:spPr/>
        <p:txBody>
          <a:bodyPr/>
          <a:lstStyle>
            <a:lvl1pPr>
              <a:defRPr/>
            </a:lvl1pPr>
            <a:extLst/>
          </a:lstStyle>
          <a:p>
            <a:pPr>
              <a:defRPr/>
            </a:pPr>
            <a:r>
              <a:rPr lang="en-GB"/>
              <a:t>Colchester Cunty High School for Girls</a:t>
            </a:r>
          </a:p>
        </p:txBody>
      </p:sp>
      <p:sp>
        <p:nvSpPr>
          <p:cNvPr id="9" name="Slide Number Placeholder 8"/>
          <p:cNvSpPr>
            <a:spLocks noGrp="1"/>
          </p:cNvSpPr>
          <p:nvPr>
            <p:ph type="sldNum" sz="quarter" idx="12"/>
          </p:nvPr>
        </p:nvSpPr>
        <p:spPr/>
        <p:txBody>
          <a:bodyPr/>
          <a:lstStyle>
            <a:lvl1pPr>
              <a:defRPr/>
            </a:lvl1pPr>
            <a:extLst/>
          </a:lstStyle>
          <a:p>
            <a:pPr>
              <a:defRPr/>
            </a:pPr>
            <a:fld id="{3B6CD725-DD56-4E88-9030-B5EFCC696C76}" type="slidenum">
              <a:rPr lang="en-GB"/>
              <a:pPr>
                <a:defRPr/>
              </a:pPr>
              <a:t>‹#›</a:t>
            </a:fld>
            <a:endParaRPr lang="en-GB"/>
          </a:p>
        </p:txBody>
      </p:sp>
    </p:spTree>
    <p:extLst>
      <p:ext uri="{BB962C8B-B14F-4D97-AF65-F5344CB8AC3E}">
        <p14:creationId xmlns:p14="http://schemas.microsoft.com/office/powerpoint/2010/main" val="9194167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rtlCol="0"/>
          <a:lstStyle/>
          <a:p>
            <a:r>
              <a:rPr lang="en-US"/>
              <a:t>Click to edit Master title style</a:t>
            </a:r>
          </a:p>
        </p:txBody>
      </p:sp>
      <p:sp>
        <p:nvSpPr>
          <p:cNvPr id="3" name="Date Placeholder 9"/>
          <p:cNvSpPr>
            <a:spLocks noGrp="1"/>
          </p:cNvSpPr>
          <p:nvPr>
            <p:ph type="dt" sz="half" idx="10"/>
          </p:nvPr>
        </p:nvSpPr>
        <p:spPr/>
        <p:txBody>
          <a:bodyPr/>
          <a:lstStyle>
            <a:lvl1pPr>
              <a:defRPr/>
            </a:lvl1pPr>
          </a:lstStyle>
          <a:p>
            <a:pPr>
              <a:defRPr/>
            </a:pPr>
            <a:endParaRPr lang="en-GB"/>
          </a:p>
        </p:txBody>
      </p:sp>
      <p:sp>
        <p:nvSpPr>
          <p:cNvPr id="4" name="Footer Placeholder 21"/>
          <p:cNvSpPr>
            <a:spLocks noGrp="1"/>
          </p:cNvSpPr>
          <p:nvPr>
            <p:ph type="ftr" sz="quarter" idx="11"/>
          </p:nvPr>
        </p:nvSpPr>
        <p:spPr/>
        <p:txBody>
          <a:bodyPr/>
          <a:lstStyle>
            <a:lvl1pPr>
              <a:defRPr/>
            </a:lvl1pPr>
          </a:lstStyle>
          <a:p>
            <a:pPr>
              <a:defRPr/>
            </a:pPr>
            <a:r>
              <a:rPr lang="en-GB"/>
              <a:t>Colchester Cunty High School for Girls</a:t>
            </a:r>
          </a:p>
        </p:txBody>
      </p:sp>
      <p:sp>
        <p:nvSpPr>
          <p:cNvPr id="5" name="Slide Number Placeholder 17"/>
          <p:cNvSpPr>
            <a:spLocks noGrp="1"/>
          </p:cNvSpPr>
          <p:nvPr>
            <p:ph type="sldNum" sz="quarter" idx="12"/>
          </p:nvPr>
        </p:nvSpPr>
        <p:spPr/>
        <p:txBody>
          <a:bodyPr/>
          <a:lstStyle>
            <a:lvl1pPr>
              <a:defRPr/>
            </a:lvl1pPr>
          </a:lstStyle>
          <a:p>
            <a:pPr>
              <a:defRPr/>
            </a:pPr>
            <a:fld id="{BFFC56A1-B68C-4116-A14D-3BFF28E78AA4}" type="slidenum">
              <a:rPr lang="en-GB"/>
              <a:pPr>
                <a:defRPr/>
              </a:pPr>
              <a:t>‹#›</a:t>
            </a:fld>
            <a:endParaRPr lang="en-GB"/>
          </a:p>
        </p:txBody>
      </p:sp>
    </p:spTree>
    <p:extLst>
      <p:ext uri="{BB962C8B-B14F-4D97-AF65-F5344CB8AC3E}">
        <p14:creationId xmlns:p14="http://schemas.microsoft.com/office/powerpoint/2010/main" val="262999263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9"/>
          <p:cNvSpPr>
            <a:spLocks noGrp="1"/>
          </p:cNvSpPr>
          <p:nvPr>
            <p:ph type="dt" sz="half" idx="10"/>
          </p:nvPr>
        </p:nvSpPr>
        <p:spPr/>
        <p:txBody>
          <a:bodyPr/>
          <a:lstStyle>
            <a:lvl1pPr>
              <a:defRPr/>
            </a:lvl1pPr>
          </a:lstStyle>
          <a:p>
            <a:pPr>
              <a:defRPr/>
            </a:pPr>
            <a:endParaRPr lang="en-GB"/>
          </a:p>
        </p:txBody>
      </p:sp>
      <p:sp>
        <p:nvSpPr>
          <p:cNvPr id="3" name="Footer Placeholder 21"/>
          <p:cNvSpPr>
            <a:spLocks noGrp="1"/>
          </p:cNvSpPr>
          <p:nvPr>
            <p:ph type="ftr" sz="quarter" idx="11"/>
          </p:nvPr>
        </p:nvSpPr>
        <p:spPr/>
        <p:txBody>
          <a:bodyPr/>
          <a:lstStyle>
            <a:lvl1pPr>
              <a:defRPr/>
            </a:lvl1pPr>
          </a:lstStyle>
          <a:p>
            <a:pPr>
              <a:defRPr/>
            </a:pPr>
            <a:r>
              <a:rPr lang="en-GB"/>
              <a:t>Colchester Cunty High School for Girls</a:t>
            </a:r>
          </a:p>
        </p:txBody>
      </p:sp>
      <p:sp>
        <p:nvSpPr>
          <p:cNvPr id="4" name="Slide Number Placeholder 17"/>
          <p:cNvSpPr>
            <a:spLocks noGrp="1"/>
          </p:cNvSpPr>
          <p:nvPr>
            <p:ph type="sldNum" sz="quarter" idx="12"/>
          </p:nvPr>
        </p:nvSpPr>
        <p:spPr/>
        <p:txBody>
          <a:bodyPr/>
          <a:lstStyle>
            <a:lvl1pPr>
              <a:defRPr/>
            </a:lvl1pPr>
          </a:lstStyle>
          <a:p>
            <a:pPr>
              <a:defRPr/>
            </a:pPr>
            <a:fld id="{EE0140F9-473D-4624-BCA6-45EE1C17322F}" type="slidenum">
              <a:rPr lang="en-GB"/>
              <a:pPr>
                <a:defRPr/>
              </a:pPr>
              <a:t>‹#›</a:t>
            </a:fld>
            <a:endParaRPr lang="en-GB"/>
          </a:p>
        </p:txBody>
      </p:sp>
    </p:spTree>
    <p:extLst>
      <p:ext uri="{BB962C8B-B14F-4D97-AF65-F5344CB8AC3E}">
        <p14:creationId xmlns:p14="http://schemas.microsoft.com/office/powerpoint/2010/main" val="227814089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anchor="t">
            <a:noAutofit/>
            <a:sp3d prstMaterial="softEdge">
              <a:bevelT w="0" h="0"/>
            </a:sp3d>
          </a:bodyPr>
          <a:lstStyle>
            <a:lvl1pPr algn="r">
              <a:buNone/>
              <a:defRPr sz="2500" b="0">
                <a:solidFill>
                  <a:schemeClr val="accent1"/>
                </a:solidFill>
                <a:effectLst/>
              </a:defRPr>
            </a:lvl1pPr>
            <a:extLst/>
          </a:lstStyle>
          <a:p>
            <a:r>
              <a:rPr lang="en-US"/>
              <a:t>Click to edit Master title style</a:t>
            </a:r>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a:r>
              <a:rPr lang="en-US"/>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extLst/>
          </a:lstStyle>
          <a:p>
            <a:pPr>
              <a:defRPr/>
            </a:pPr>
            <a:endParaRPr lang="en-GB"/>
          </a:p>
        </p:txBody>
      </p:sp>
      <p:sp>
        <p:nvSpPr>
          <p:cNvPr id="6" name="Footer Placeholder 5"/>
          <p:cNvSpPr>
            <a:spLocks noGrp="1"/>
          </p:cNvSpPr>
          <p:nvPr>
            <p:ph type="ftr" sz="quarter" idx="11"/>
          </p:nvPr>
        </p:nvSpPr>
        <p:spPr/>
        <p:txBody>
          <a:bodyPr/>
          <a:lstStyle>
            <a:lvl1pPr>
              <a:defRPr/>
            </a:lvl1pPr>
            <a:extLst/>
          </a:lstStyle>
          <a:p>
            <a:pPr>
              <a:defRPr/>
            </a:pPr>
            <a:r>
              <a:rPr lang="en-GB"/>
              <a:t>Colchester Cunty High School for Girls</a:t>
            </a:r>
          </a:p>
        </p:txBody>
      </p:sp>
      <p:sp>
        <p:nvSpPr>
          <p:cNvPr id="7" name="Slide Number Placeholder 6"/>
          <p:cNvSpPr>
            <a:spLocks noGrp="1"/>
          </p:cNvSpPr>
          <p:nvPr>
            <p:ph type="sldNum" sz="quarter" idx="12"/>
          </p:nvPr>
        </p:nvSpPr>
        <p:spPr/>
        <p:txBody>
          <a:bodyPr/>
          <a:lstStyle>
            <a:lvl1pPr>
              <a:defRPr/>
            </a:lvl1pPr>
            <a:extLst/>
          </a:lstStyle>
          <a:p>
            <a:pPr>
              <a:defRPr/>
            </a:pPr>
            <a:fld id="{5CA8D4AF-E7F2-4BA5-B22C-6B5C171C3005}" type="slidenum">
              <a:rPr lang="en-GB"/>
              <a:pPr>
                <a:defRPr/>
              </a:pPr>
              <a:t>‹#›</a:t>
            </a:fld>
            <a:endParaRPr lang="en-GB"/>
          </a:p>
        </p:txBody>
      </p:sp>
    </p:spTree>
    <p:extLst>
      <p:ext uri="{BB962C8B-B14F-4D97-AF65-F5344CB8AC3E}">
        <p14:creationId xmlns:p14="http://schemas.microsoft.com/office/powerpoint/2010/main" val="110269763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5" name="Freeform 4"/>
          <p:cNvSpPr>
            <a:spLocks/>
          </p:cNvSpPr>
          <p:nvPr/>
        </p:nvSpPr>
        <p:spPr bwMode="auto">
          <a:xfrm>
            <a:off x="500063" y="5945188"/>
            <a:ext cx="4940300" cy="9207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a:lstStyle/>
          <a:p>
            <a:pPr>
              <a:defRPr/>
            </a:pPr>
            <a:endParaRPr lang="en-US">
              <a:solidFill>
                <a:prstClr val="black"/>
              </a:solidFill>
            </a:endParaRPr>
          </a:p>
        </p:txBody>
      </p:sp>
      <p:sp>
        <p:nvSpPr>
          <p:cNvPr id="6" name="Freeform 15"/>
          <p:cNvSpPr>
            <a:spLocks/>
          </p:cNvSpPr>
          <p:nvPr/>
        </p:nvSpPr>
        <p:spPr bwMode="auto">
          <a:xfrm>
            <a:off x="485775" y="5938838"/>
            <a:ext cx="3690938" cy="933450"/>
          </a:xfrm>
          <a:custGeom>
            <a:avLst/>
            <a:gdLst>
              <a:gd name="T0" fmla="*/ 0 w 5591"/>
              <a:gd name="T1" fmla="*/ 0 h 588"/>
              <a:gd name="T2" fmla="*/ 2147483647 w 5591"/>
              <a:gd name="T3" fmla="*/ 0 h 588"/>
              <a:gd name="T4" fmla="*/ 2147483647 w 5591"/>
              <a:gd name="T5" fmla="*/ 2147483647 h 588"/>
              <a:gd name="T6" fmla="*/ 2147483647 w 5591"/>
              <a:gd name="T7" fmla="*/ 0 h 588"/>
              <a:gd name="T8" fmla="*/ 0 60000 65536"/>
              <a:gd name="T9" fmla="*/ 0 60000 65536"/>
              <a:gd name="T10" fmla="*/ 0 60000 65536"/>
              <a:gd name="T11" fmla="*/ 0 60000 65536"/>
              <a:gd name="T12" fmla="*/ 0 w 5591"/>
              <a:gd name="T13" fmla="*/ 0 h 588"/>
              <a:gd name="T14" fmla="*/ 5591 w 5591"/>
              <a:gd name="T15" fmla="*/ 588 h 588"/>
            </a:gdLst>
            <a:ahLst/>
            <a:cxnLst>
              <a:cxn ang="T8">
                <a:pos x="T0" y="T1"/>
              </a:cxn>
              <a:cxn ang="T9">
                <a:pos x="T2" y="T3"/>
              </a:cxn>
              <a:cxn ang="T10">
                <a:pos x="T4" y="T5"/>
              </a:cxn>
              <a:cxn ang="T11">
                <a:pos x="T6" y="T7"/>
              </a:cxn>
            </a:cxnLst>
            <a:rect l="T12" t="T13" r="T14" b="T15"/>
            <a:pathLst>
              <a:path w="5591" h="588">
                <a:moveTo>
                  <a:pt x="0" y="0"/>
                </a:moveTo>
                <a:lnTo>
                  <a:pt x="5591" y="585"/>
                </a:lnTo>
                <a:lnTo>
                  <a:pt x="4415" y="588"/>
                </a:lnTo>
                <a:lnTo>
                  <a:pt x="12" y="4"/>
                </a:lnTo>
              </a:path>
            </a:pathLst>
          </a:custGeom>
          <a:solidFill>
            <a:srgbClr val="000000"/>
          </a:solidFill>
          <a:ln>
            <a:noFill/>
          </a:ln>
          <a:extLst>
            <a:ext uri="{91240B29-F687-4F45-9708-019B960494DF}">
              <a14:hiddenLine xmlns:a14="http://schemas.microsoft.com/office/drawing/2010/main" w="9525" cap="flat" cmpd="sng" algn="ctr">
                <a:solidFill>
                  <a:srgbClr val="000000"/>
                </a:solidFill>
                <a:prstDash val="solid"/>
                <a:round/>
                <a:headEnd type="none" w="med" len="med"/>
                <a:tailEnd type="none" w="med" len="med"/>
              </a14:hiddenLine>
            </a:ext>
          </a:extLst>
        </p:spPr>
        <p:txBody>
          <a:bodyPr/>
          <a:lstStyle/>
          <a:p>
            <a:endParaRPr lang="en-GB"/>
          </a:p>
        </p:txBody>
      </p:sp>
      <p:sp>
        <p:nvSpPr>
          <p:cNvPr id="7" name="Right Triangle 6"/>
          <p:cNvSpPr>
            <a:spLocks/>
          </p:cNvSpPr>
          <p:nvPr/>
        </p:nvSpPr>
        <p:spPr bwMode="auto">
          <a:xfrm>
            <a:off x="-6042" y="5791253"/>
            <a:ext cx="3402314" cy="1080868"/>
          </a:xfrm>
          <a:prstGeom prst="rtTriangle">
            <a:avLst/>
          </a:pr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prstClr val="white"/>
              </a:solidFill>
            </a:endParaRPr>
          </a:p>
        </p:txBody>
      </p:sp>
      <p:cxnSp>
        <p:nvCxnSpPr>
          <p:cNvPr id="8" name="Straight Connector 7"/>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Chevron 8"/>
          <p:cNvSpPr/>
          <p:nvPr/>
        </p:nvSpPr>
        <p:spPr>
          <a:xfrm>
            <a:off x="8664575" y="4987925"/>
            <a:ext cx="182563"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defRPr/>
            </a:pPr>
            <a:endParaRPr lang="en-US">
              <a:solidFill>
                <a:prstClr val="white"/>
              </a:solidFill>
            </a:endParaRPr>
          </a:p>
        </p:txBody>
      </p:sp>
      <p:sp>
        <p:nvSpPr>
          <p:cNvPr id="10" name="Chevron 9"/>
          <p:cNvSpPr/>
          <p:nvPr/>
        </p:nvSpPr>
        <p:spPr>
          <a:xfrm>
            <a:off x="8477250" y="4987925"/>
            <a:ext cx="182563"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defRPr/>
            </a:pPr>
            <a:endParaRPr lang="en-US">
              <a:solidFill>
                <a:prstClr val="white"/>
              </a:solidFill>
            </a:endParaRPr>
          </a:p>
        </p:txBody>
      </p:sp>
      <p:sp>
        <p:nvSpPr>
          <p:cNvPr id="4" name="Text Placeholder 3"/>
          <p:cNvSpPr>
            <a:spLocks noGrp="1"/>
          </p:cNvSpPr>
          <p:nvPr>
            <p:ph type="body" sz="half" idx="2"/>
          </p:nvPr>
        </p:nvSpPr>
        <p:spPr>
          <a:xfrm>
            <a:off x="1141232" y="5443402"/>
            <a:ext cx="7162800" cy="648232"/>
          </a:xfrm>
          <a:noFill/>
        </p:spPr>
        <p:txBody>
          <a:bodyPr tIns="0"/>
          <a:lstStyle>
            <a:lvl1pPr marL="0" marR="18288" indent="0" algn="r">
              <a:buNone/>
              <a:defRPr sz="1400"/>
            </a:lvl1pPr>
            <a:lvl2pPr>
              <a:defRPr sz="1200"/>
            </a:lvl2pPr>
            <a:lvl3pPr>
              <a:defRPr sz="1000"/>
            </a:lvl3pPr>
            <a:lvl4pPr>
              <a:defRPr sz="900"/>
            </a:lvl4pPr>
            <a:lvl5pPr>
              <a:defRPr sz="900"/>
            </a:lvl5pPr>
            <a:extLst/>
          </a:lstStyle>
          <a:p>
            <a:pPr lvl="0"/>
            <a:r>
              <a:rPr lang="en-US"/>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normAutofit/>
          </a:bodyPr>
          <a:lstStyle>
            <a:lvl1pPr marL="0" indent="0">
              <a:buNone/>
              <a:defRPr sz="3200"/>
            </a:lvl1pPr>
            <a:extLst/>
          </a:lstStyle>
          <a:p>
            <a:pPr lvl="0"/>
            <a:r>
              <a:rPr lang="en-US" noProof="0"/>
              <a:t>Click icon to add picture</a:t>
            </a:r>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lang="en-US"/>
              <a:t>Click to edit Master title style</a:t>
            </a:r>
          </a:p>
        </p:txBody>
      </p:sp>
      <p:sp>
        <p:nvSpPr>
          <p:cNvPr id="11" name="Date Placeholder 4"/>
          <p:cNvSpPr>
            <a:spLocks noGrp="1"/>
          </p:cNvSpPr>
          <p:nvPr>
            <p:ph type="dt" sz="half" idx="10"/>
          </p:nvPr>
        </p:nvSpPr>
        <p:spPr/>
        <p:txBody>
          <a:bodyPr/>
          <a:lstStyle>
            <a:lvl1pPr>
              <a:defRPr>
                <a:solidFill>
                  <a:prstClr val="black"/>
                </a:solidFill>
              </a:defRPr>
            </a:lvl1pPr>
            <a:extLst/>
          </a:lstStyle>
          <a:p>
            <a:pPr>
              <a:defRPr/>
            </a:pPr>
            <a:endParaRPr lang="en-GB"/>
          </a:p>
        </p:txBody>
      </p:sp>
      <p:sp>
        <p:nvSpPr>
          <p:cNvPr id="12" name="Footer Placeholder 5"/>
          <p:cNvSpPr>
            <a:spLocks noGrp="1"/>
          </p:cNvSpPr>
          <p:nvPr>
            <p:ph type="ftr" sz="quarter" idx="11"/>
          </p:nvPr>
        </p:nvSpPr>
        <p:spPr/>
        <p:txBody>
          <a:bodyPr/>
          <a:lstStyle>
            <a:lvl1pPr>
              <a:defRPr>
                <a:solidFill>
                  <a:prstClr val="black"/>
                </a:solidFill>
              </a:defRPr>
            </a:lvl1pPr>
            <a:extLst/>
          </a:lstStyle>
          <a:p>
            <a:pPr>
              <a:defRPr/>
            </a:pPr>
            <a:r>
              <a:rPr lang="en-GB"/>
              <a:t>Colchester Cunty High School for Girls</a:t>
            </a:r>
          </a:p>
        </p:txBody>
      </p:sp>
      <p:sp>
        <p:nvSpPr>
          <p:cNvPr id="13" name="Slide Number Placeholder 6"/>
          <p:cNvSpPr>
            <a:spLocks noGrp="1"/>
          </p:cNvSpPr>
          <p:nvPr>
            <p:ph type="sldNum" sz="quarter" idx="12"/>
          </p:nvPr>
        </p:nvSpPr>
        <p:spPr/>
        <p:txBody>
          <a:bodyPr/>
          <a:lstStyle>
            <a:lvl1pPr>
              <a:defRPr>
                <a:solidFill>
                  <a:prstClr val="black"/>
                </a:solidFill>
              </a:defRPr>
            </a:lvl1pPr>
            <a:extLst/>
          </a:lstStyle>
          <a:p>
            <a:pPr>
              <a:defRPr/>
            </a:pPr>
            <a:fld id="{1F0AA31A-E1D1-492B-8AD7-F3EF63BFB0E2}" type="slidenum">
              <a:rPr lang="en-GB"/>
              <a:pPr>
                <a:defRPr/>
              </a:pPr>
              <a:t>‹#›</a:t>
            </a:fld>
            <a:endParaRPr lang="en-GB"/>
          </a:p>
        </p:txBody>
      </p:sp>
    </p:spTree>
    <p:extLst>
      <p:ext uri="{BB962C8B-B14F-4D97-AF65-F5344CB8AC3E}">
        <p14:creationId xmlns:p14="http://schemas.microsoft.com/office/powerpoint/2010/main" val="68987587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a:xfrm>
            <a:off x="457200" y="1481329"/>
            <a:ext cx="8229600" cy="438607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9"/>
          <p:cNvSpPr>
            <a:spLocks noGrp="1"/>
          </p:cNvSpPr>
          <p:nvPr>
            <p:ph type="dt" sz="half" idx="10"/>
          </p:nvPr>
        </p:nvSpPr>
        <p:spPr/>
        <p:txBody>
          <a:bodyPr/>
          <a:lstStyle>
            <a:lvl1pPr>
              <a:defRPr/>
            </a:lvl1pPr>
          </a:lstStyle>
          <a:p>
            <a:pPr>
              <a:defRPr/>
            </a:pPr>
            <a:endParaRPr lang="en-GB"/>
          </a:p>
        </p:txBody>
      </p:sp>
      <p:sp>
        <p:nvSpPr>
          <p:cNvPr id="5" name="Footer Placeholder 21"/>
          <p:cNvSpPr>
            <a:spLocks noGrp="1"/>
          </p:cNvSpPr>
          <p:nvPr>
            <p:ph type="ftr" sz="quarter" idx="11"/>
          </p:nvPr>
        </p:nvSpPr>
        <p:spPr/>
        <p:txBody>
          <a:bodyPr/>
          <a:lstStyle>
            <a:lvl1pPr>
              <a:defRPr/>
            </a:lvl1pPr>
          </a:lstStyle>
          <a:p>
            <a:pPr>
              <a:defRPr/>
            </a:pPr>
            <a:r>
              <a:rPr lang="en-GB"/>
              <a:t>Colchester Cunty High School for Girls</a:t>
            </a:r>
          </a:p>
        </p:txBody>
      </p:sp>
      <p:sp>
        <p:nvSpPr>
          <p:cNvPr id="6" name="Slide Number Placeholder 17"/>
          <p:cNvSpPr>
            <a:spLocks noGrp="1"/>
          </p:cNvSpPr>
          <p:nvPr>
            <p:ph type="sldNum" sz="quarter" idx="12"/>
          </p:nvPr>
        </p:nvSpPr>
        <p:spPr/>
        <p:txBody>
          <a:bodyPr/>
          <a:lstStyle>
            <a:lvl1pPr>
              <a:defRPr/>
            </a:lvl1pPr>
          </a:lstStyle>
          <a:p>
            <a:pPr>
              <a:defRPr/>
            </a:pPr>
            <a:fld id="{7E6609ED-ABEA-4B61-8EA0-5D2DB1BC9C9A}" type="slidenum">
              <a:rPr lang="en-GB"/>
              <a:pPr>
                <a:defRPr/>
              </a:pPr>
              <a:t>‹#›</a:t>
            </a:fld>
            <a:endParaRPr lang="en-GB"/>
          </a:p>
        </p:txBody>
      </p:sp>
    </p:spTree>
    <p:extLst>
      <p:ext uri="{BB962C8B-B14F-4D97-AF65-F5344CB8AC3E}">
        <p14:creationId xmlns:p14="http://schemas.microsoft.com/office/powerpoint/2010/main" val="156202544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1"/>
            <a:ext cx="6324600" cy="559276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9"/>
          <p:cNvSpPr>
            <a:spLocks noGrp="1"/>
          </p:cNvSpPr>
          <p:nvPr>
            <p:ph type="dt" sz="half" idx="10"/>
          </p:nvPr>
        </p:nvSpPr>
        <p:spPr/>
        <p:txBody>
          <a:bodyPr/>
          <a:lstStyle>
            <a:lvl1pPr>
              <a:defRPr/>
            </a:lvl1pPr>
          </a:lstStyle>
          <a:p>
            <a:pPr>
              <a:defRPr/>
            </a:pPr>
            <a:endParaRPr lang="en-GB"/>
          </a:p>
        </p:txBody>
      </p:sp>
      <p:sp>
        <p:nvSpPr>
          <p:cNvPr id="5" name="Footer Placeholder 21"/>
          <p:cNvSpPr>
            <a:spLocks noGrp="1"/>
          </p:cNvSpPr>
          <p:nvPr>
            <p:ph type="ftr" sz="quarter" idx="11"/>
          </p:nvPr>
        </p:nvSpPr>
        <p:spPr/>
        <p:txBody>
          <a:bodyPr/>
          <a:lstStyle>
            <a:lvl1pPr>
              <a:defRPr/>
            </a:lvl1pPr>
          </a:lstStyle>
          <a:p>
            <a:pPr>
              <a:defRPr/>
            </a:pPr>
            <a:r>
              <a:rPr lang="en-GB"/>
              <a:t>Colchester Cunty High School for Girls</a:t>
            </a:r>
          </a:p>
        </p:txBody>
      </p:sp>
      <p:sp>
        <p:nvSpPr>
          <p:cNvPr id="6" name="Slide Number Placeholder 17"/>
          <p:cNvSpPr>
            <a:spLocks noGrp="1"/>
          </p:cNvSpPr>
          <p:nvPr>
            <p:ph type="sldNum" sz="quarter" idx="12"/>
          </p:nvPr>
        </p:nvSpPr>
        <p:spPr/>
        <p:txBody>
          <a:bodyPr/>
          <a:lstStyle>
            <a:lvl1pPr>
              <a:defRPr/>
            </a:lvl1pPr>
          </a:lstStyle>
          <a:p>
            <a:pPr>
              <a:defRPr/>
            </a:pPr>
            <a:fld id="{CE719C0A-07D7-4E85-AF29-0D5260C3599F}" type="slidenum">
              <a:rPr lang="en-GB"/>
              <a:pPr>
                <a:defRPr/>
              </a:pPr>
              <a:t>‹#›</a:t>
            </a:fld>
            <a:endParaRPr lang="en-GB"/>
          </a:p>
        </p:txBody>
      </p:sp>
    </p:spTree>
    <p:extLst>
      <p:ext uri="{BB962C8B-B14F-4D97-AF65-F5344CB8AC3E}">
        <p14:creationId xmlns:p14="http://schemas.microsoft.com/office/powerpoint/2010/main" val="313416674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95263" y="228600"/>
            <a:ext cx="8015287" cy="914400"/>
          </a:xfrm>
        </p:spPr>
        <p:txBody>
          <a:bodyPr/>
          <a:lstStyle/>
          <a:p>
            <a:r>
              <a:rPr lang="en-US"/>
              <a:t>Click to edit Master title style</a:t>
            </a:r>
            <a:endParaRPr lang="en-GB"/>
          </a:p>
        </p:txBody>
      </p:sp>
      <p:sp>
        <p:nvSpPr>
          <p:cNvPr id="3" name="Text Placeholder 2"/>
          <p:cNvSpPr>
            <a:spLocks noGrp="1"/>
          </p:cNvSpPr>
          <p:nvPr>
            <p:ph type="body" sz="half" idx="1"/>
          </p:nvPr>
        </p:nvSpPr>
        <p:spPr>
          <a:xfrm>
            <a:off x="609600" y="1600200"/>
            <a:ext cx="3886200" cy="4419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600200"/>
            <a:ext cx="3886200" cy="4419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a:xfrm>
            <a:off x="457200" y="6248400"/>
            <a:ext cx="2133600" cy="457200"/>
          </a:xfrm>
        </p:spPr>
        <p:txBody>
          <a:bodyPr/>
          <a:lstStyle>
            <a:lvl1pPr>
              <a:defRPr/>
            </a:lvl1pPr>
          </a:lstStyle>
          <a:p>
            <a:pPr>
              <a:defRPr/>
            </a:pPr>
            <a:endParaRPr lang="en-GB"/>
          </a:p>
        </p:txBody>
      </p:sp>
      <p:sp>
        <p:nvSpPr>
          <p:cNvPr id="6" name="Footer Placeholder 5"/>
          <p:cNvSpPr>
            <a:spLocks noGrp="1"/>
          </p:cNvSpPr>
          <p:nvPr>
            <p:ph type="ftr" sz="quarter" idx="11"/>
          </p:nvPr>
        </p:nvSpPr>
        <p:spPr>
          <a:xfrm>
            <a:off x="3124200" y="6248400"/>
            <a:ext cx="2895600" cy="457200"/>
          </a:xfrm>
        </p:spPr>
        <p:txBody>
          <a:bodyPr/>
          <a:lstStyle>
            <a:lvl1pPr>
              <a:defRPr/>
            </a:lvl1pPr>
          </a:lstStyle>
          <a:p>
            <a:pPr>
              <a:defRPr/>
            </a:pPr>
            <a:r>
              <a:rPr lang="en-GB"/>
              <a:t>Colchester Cunty High School for Girls</a:t>
            </a:r>
          </a:p>
        </p:txBody>
      </p:sp>
      <p:sp>
        <p:nvSpPr>
          <p:cNvPr id="7" name="Slide Number Placeholder 6"/>
          <p:cNvSpPr>
            <a:spLocks noGrp="1"/>
          </p:cNvSpPr>
          <p:nvPr>
            <p:ph type="sldNum" sz="quarter" idx="12"/>
          </p:nvPr>
        </p:nvSpPr>
        <p:spPr>
          <a:xfrm>
            <a:off x="6553200" y="6248400"/>
            <a:ext cx="2133600" cy="457200"/>
          </a:xfrm>
        </p:spPr>
        <p:txBody>
          <a:bodyPr/>
          <a:lstStyle>
            <a:lvl1pPr>
              <a:defRPr/>
            </a:lvl1pPr>
          </a:lstStyle>
          <a:p>
            <a:pPr>
              <a:defRPr/>
            </a:pPr>
            <a:fld id="{FFC4817F-B64C-413F-90E5-54BF6AF0606A}" type="slidenum">
              <a:rPr lang="en-GB"/>
              <a:pPr>
                <a:defRPr/>
              </a:pPr>
              <a:t>‹#›</a:t>
            </a:fld>
            <a:endParaRPr lang="en-GB"/>
          </a:p>
        </p:txBody>
      </p:sp>
    </p:spTree>
    <p:extLst>
      <p:ext uri="{BB962C8B-B14F-4D97-AF65-F5344CB8AC3E}">
        <p14:creationId xmlns:p14="http://schemas.microsoft.com/office/powerpoint/2010/main" val="369715365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195263" y="228600"/>
            <a:ext cx="8015287" cy="914400"/>
          </a:xfrm>
        </p:spPr>
        <p:txBody>
          <a:bodyPr/>
          <a:lstStyle/>
          <a:p>
            <a:r>
              <a:rPr lang="en-US"/>
              <a:t>Click to edit Master title style</a:t>
            </a:r>
            <a:endParaRPr lang="en-GB"/>
          </a:p>
        </p:txBody>
      </p:sp>
      <p:sp>
        <p:nvSpPr>
          <p:cNvPr id="3" name="Text Placeholder 2"/>
          <p:cNvSpPr>
            <a:spLocks noGrp="1"/>
          </p:cNvSpPr>
          <p:nvPr>
            <p:ph type="body" sz="half" idx="1"/>
          </p:nvPr>
        </p:nvSpPr>
        <p:spPr>
          <a:xfrm>
            <a:off x="609600" y="1600200"/>
            <a:ext cx="3886200" cy="4419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lipArt Placeholder 3"/>
          <p:cNvSpPr>
            <a:spLocks noGrp="1"/>
          </p:cNvSpPr>
          <p:nvPr>
            <p:ph type="clipArt" sz="half" idx="2"/>
          </p:nvPr>
        </p:nvSpPr>
        <p:spPr>
          <a:xfrm>
            <a:off x="4648200" y="1600200"/>
            <a:ext cx="3886200" cy="4419600"/>
          </a:xfrm>
        </p:spPr>
        <p:txBody>
          <a:bodyPr>
            <a:normAutofit/>
          </a:bodyPr>
          <a:lstStyle/>
          <a:p>
            <a:pPr lvl="0"/>
            <a:endParaRPr lang="en-GB" noProof="0"/>
          </a:p>
        </p:txBody>
      </p:sp>
      <p:sp>
        <p:nvSpPr>
          <p:cNvPr id="5" name="Date Placeholder 4"/>
          <p:cNvSpPr>
            <a:spLocks noGrp="1"/>
          </p:cNvSpPr>
          <p:nvPr>
            <p:ph type="dt" sz="half" idx="10"/>
          </p:nvPr>
        </p:nvSpPr>
        <p:spPr>
          <a:xfrm>
            <a:off x="457200" y="6248400"/>
            <a:ext cx="2133600" cy="457200"/>
          </a:xfrm>
        </p:spPr>
        <p:txBody>
          <a:bodyPr/>
          <a:lstStyle>
            <a:lvl1pPr>
              <a:defRPr/>
            </a:lvl1pPr>
          </a:lstStyle>
          <a:p>
            <a:pPr>
              <a:defRPr/>
            </a:pPr>
            <a:endParaRPr lang="en-GB"/>
          </a:p>
        </p:txBody>
      </p:sp>
      <p:sp>
        <p:nvSpPr>
          <p:cNvPr id="6" name="Footer Placeholder 5"/>
          <p:cNvSpPr>
            <a:spLocks noGrp="1"/>
          </p:cNvSpPr>
          <p:nvPr>
            <p:ph type="ftr" sz="quarter" idx="11"/>
          </p:nvPr>
        </p:nvSpPr>
        <p:spPr>
          <a:xfrm>
            <a:off x="3124200" y="6248400"/>
            <a:ext cx="2895600" cy="457200"/>
          </a:xfrm>
        </p:spPr>
        <p:txBody>
          <a:bodyPr/>
          <a:lstStyle>
            <a:lvl1pPr>
              <a:defRPr/>
            </a:lvl1pPr>
          </a:lstStyle>
          <a:p>
            <a:pPr>
              <a:defRPr/>
            </a:pPr>
            <a:r>
              <a:rPr lang="en-GB"/>
              <a:t>Colchester Cunty High School for Girls</a:t>
            </a:r>
          </a:p>
        </p:txBody>
      </p:sp>
      <p:sp>
        <p:nvSpPr>
          <p:cNvPr id="7" name="Slide Number Placeholder 6"/>
          <p:cNvSpPr>
            <a:spLocks noGrp="1"/>
          </p:cNvSpPr>
          <p:nvPr>
            <p:ph type="sldNum" sz="quarter" idx="12"/>
          </p:nvPr>
        </p:nvSpPr>
        <p:spPr>
          <a:xfrm>
            <a:off x="6553200" y="6248400"/>
            <a:ext cx="2133600" cy="457200"/>
          </a:xfrm>
        </p:spPr>
        <p:txBody>
          <a:bodyPr/>
          <a:lstStyle>
            <a:lvl1pPr>
              <a:defRPr/>
            </a:lvl1pPr>
          </a:lstStyle>
          <a:p>
            <a:pPr>
              <a:defRPr/>
            </a:pPr>
            <a:fld id="{038A43DE-7308-4568-96DC-42C67986C206}" type="slidenum">
              <a:rPr lang="en-GB"/>
              <a:pPr>
                <a:defRPr/>
              </a:pPr>
              <a:t>‹#›</a:t>
            </a:fld>
            <a:endParaRPr lang="en-GB"/>
          </a:p>
        </p:txBody>
      </p:sp>
    </p:spTree>
    <p:extLst>
      <p:ext uri="{BB962C8B-B14F-4D97-AF65-F5344CB8AC3E}">
        <p14:creationId xmlns:p14="http://schemas.microsoft.com/office/powerpoint/2010/main" val="304765315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xAndObj" preserve="1">
  <p:cSld name="1_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endParaRPr lang="en-GB"/>
          </a:p>
        </p:txBody>
      </p:sp>
      <p:sp>
        <p:nvSpPr>
          <p:cNvPr id="3" name="Text Placeholder 2"/>
          <p:cNvSpPr>
            <a:spLocks noGrp="1"/>
          </p:cNvSpPr>
          <p:nvPr>
            <p:ph type="body" sz="half" idx="1"/>
          </p:nvPr>
        </p:nvSpPr>
        <p:spPr>
          <a:xfrm>
            <a:off x="457200" y="1481138"/>
            <a:ext cx="4038600" cy="45259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481138"/>
            <a:ext cx="4038600" cy="45259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9"/>
          <p:cNvSpPr>
            <a:spLocks noGrp="1"/>
          </p:cNvSpPr>
          <p:nvPr>
            <p:ph type="dt" sz="half" idx="10"/>
          </p:nvPr>
        </p:nvSpPr>
        <p:spPr/>
        <p:txBody>
          <a:bodyPr/>
          <a:lstStyle>
            <a:lvl1pPr>
              <a:defRPr/>
            </a:lvl1pPr>
          </a:lstStyle>
          <a:p>
            <a:pPr>
              <a:defRPr/>
            </a:pPr>
            <a:endParaRPr lang="en-GB"/>
          </a:p>
        </p:txBody>
      </p:sp>
      <p:sp>
        <p:nvSpPr>
          <p:cNvPr id="6" name="Footer Placeholder 21"/>
          <p:cNvSpPr>
            <a:spLocks noGrp="1"/>
          </p:cNvSpPr>
          <p:nvPr>
            <p:ph type="ftr" sz="quarter" idx="11"/>
          </p:nvPr>
        </p:nvSpPr>
        <p:spPr/>
        <p:txBody>
          <a:bodyPr/>
          <a:lstStyle>
            <a:lvl1pPr>
              <a:defRPr/>
            </a:lvl1pPr>
          </a:lstStyle>
          <a:p>
            <a:pPr>
              <a:defRPr/>
            </a:pPr>
            <a:r>
              <a:rPr lang="en-GB"/>
              <a:t>Colchester Cunty High School for Girls</a:t>
            </a:r>
          </a:p>
        </p:txBody>
      </p:sp>
      <p:sp>
        <p:nvSpPr>
          <p:cNvPr id="7" name="Slide Number Placeholder 17"/>
          <p:cNvSpPr>
            <a:spLocks noGrp="1"/>
          </p:cNvSpPr>
          <p:nvPr>
            <p:ph type="sldNum" sz="quarter" idx="12"/>
          </p:nvPr>
        </p:nvSpPr>
        <p:spPr/>
        <p:txBody>
          <a:bodyPr/>
          <a:lstStyle>
            <a:lvl1pPr>
              <a:defRPr/>
            </a:lvl1pPr>
          </a:lstStyle>
          <a:p>
            <a:pPr>
              <a:defRPr/>
            </a:pPr>
            <a:fld id="{5557D95E-CBCF-4B07-A09A-BD2EDD81394A}" type="slidenum">
              <a:rPr lang="en-GB"/>
              <a:pPr>
                <a:defRPr/>
              </a:pPr>
              <a:t>‹#›</a:t>
            </a:fld>
            <a:endParaRPr lang="en-GB"/>
          </a:p>
        </p:txBody>
      </p:sp>
    </p:spTree>
    <p:extLst>
      <p:ext uri="{BB962C8B-B14F-4D97-AF65-F5344CB8AC3E}">
        <p14:creationId xmlns:p14="http://schemas.microsoft.com/office/powerpoint/2010/main" val="1013872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clipArtAndTx">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1219200" y="304800"/>
            <a:ext cx="7772400" cy="1206500"/>
          </a:xfrm>
        </p:spPr>
        <p:txBody>
          <a:bodyPr/>
          <a:lstStyle/>
          <a:p>
            <a:r>
              <a:rPr lang="en-US"/>
              <a:t>Click to edit Master title style</a:t>
            </a:r>
            <a:endParaRPr lang="en-GB"/>
          </a:p>
        </p:txBody>
      </p:sp>
      <p:sp>
        <p:nvSpPr>
          <p:cNvPr id="3" name="ClipArt Placeholder 2"/>
          <p:cNvSpPr>
            <a:spLocks noGrp="1"/>
          </p:cNvSpPr>
          <p:nvPr>
            <p:ph type="clipArt" sz="half" idx="1"/>
          </p:nvPr>
        </p:nvSpPr>
        <p:spPr>
          <a:xfrm>
            <a:off x="1219200" y="1600200"/>
            <a:ext cx="3810000" cy="4495800"/>
          </a:xfrm>
        </p:spPr>
        <p:txBody>
          <a:bodyPr>
            <a:normAutofit/>
          </a:bodyPr>
          <a:lstStyle/>
          <a:p>
            <a:pPr lvl="0"/>
            <a:endParaRPr lang="en-GB" noProof="0"/>
          </a:p>
        </p:txBody>
      </p:sp>
      <p:sp>
        <p:nvSpPr>
          <p:cNvPr id="4" name="Text Placeholder 3"/>
          <p:cNvSpPr>
            <a:spLocks noGrp="1"/>
          </p:cNvSpPr>
          <p:nvPr>
            <p:ph type="body" sz="half" idx="2"/>
          </p:nvPr>
        </p:nvSpPr>
        <p:spPr>
          <a:xfrm>
            <a:off x="5181600" y="1600200"/>
            <a:ext cx="3810000" cy="4495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a:xfrm>
            <a:off x="1143000" y="6400800"/>
            <a:ext cx="1905000" cy="457200"/>
          </a:xfrm>
        </p:spPr>
        <p:txBody>
          <a:bodyPr/>
          <a:lstStyle>
            <a:lvl1pPr>
              <a:defRPr/>
            </a:lvl1pPr>
          </a:lstStyle>
          <a:p>
            <a:pPr>
              <a:defRPr/>
            </a:pPr>
            <a:endParaRPr lang="en-GB"/>
          </a:p>
        </p:txBody>
      </p:sp>
      <p:sp>
        <p:nvSpPr>
          <p:cNvPr id="6" name="Footer Placeholder 5"/>
          <p:cNvSpPr>
            <a:spLocks noGrp="1"/>
          </p:cNvSpPr>
          <p:nvPr>
            <p:ph type="ftr" sz="quarter" idx="11"/>
          </p:nvPr>
        </p:nvSpPr>
        <p:spPr>
          <a:xfrm>
            <a:off x="3581400" y="6400800"/>
            <a:ext cx="2895600" cy="457200"/>
          </a:xfrm>
        </p:spPr>
        <p:txBody>
          <a:bodyPr/>
          <a:lstStyle>
            <a:lvl1pPr>
              <a:defRPr/>
            </a:lvl1pPr>
          </a:lstStyle>
          <a:p>
            <a:pPr>
              <a:defRPr/>
            </a:pPr>
            <a:r>
              <a:rPr lang="en-GB"/>
              <a:t>Colchester Cunty High School for Girls</a:t>
            </a:r>
          </a:p>
        </p:txBody>
      </p:sp>
      <p:sp>
        <p:nvSpPr>
          <p:cNvPr id="7" name="Slide Number Placeholder 6"/>
          <p:cNvSpPr>
            <a:spLocks noGrp="1"/>
          </p:cNvSpPr>
          <p:nvPr>
            <p:ph type="sldNum" sz="quarter" idx="12"/>
          </p:nvPr>
        </p:nvSpPr>
        <p:spPr>
          <a:xfrm>
            <a:off x="7239000" y="6400800"/>
            <a:ext cx="1905000" cy="457200"/>
          </a:xfrm>
        </p:spPr>
        <p:txBody>
          <a:bodyPr/>
          <a:lstStyle>
            <a:lvl1pPr>
              <a:defRPr/>
            </a:lvl1pPr>
          </a:lstStyle>
          <a:p>
            <a:pPr>
              <a:defRPr/>
            </a:pPr>
            <a:fld id="{5B516D36-85BF-4C7F-B9A5-CBC1C997D7C9}" type="slidenum">
              <a:rPr lang="en-GB"/>
              <a:pPr>
                <a:defRPr/>
              </a:pPr>
              <a:t>‹#›</a:t>
            </a:fld>
            <a:endParaRPr lang="en-GB"/>
          </a:p>
        </p:txBody>
      </p:sp>
    </p:spTree>
    <p:extLst>
      <p:ext uri="{BB962C8B-B14F-4D97-AF65-F5344CB8AC3E}">
        <p14:creationId xmlns:p14="http://schemas.microsoft.com/office/powerpoint/2010/main" val="288359005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ight Triangle 3"/>
          <p:cNvSpPr/>
          <p:nvPr/>
        </p:nvSpPr>
        <p:spPr>
          <a:xfrm>
            <a:off x="0" y="4664075"/>
            <a:ext cx="9150350"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prstClr val="white"/>
              </a:solidFill>
            </a:endParaRPr>
          </a:p>
        </p:txBody>
      </p:sp>
      <p:grpSp>
        <p:nvGrpSpPr>
          <p:cNvPr id="5" name="Group 15"/>
          <p:cNvGrpSpPr>
            <a:grpSpLocks/>
          </p:cNvGrpSpPr>
          <p:nvPr/>
        </p:nvGrpSpPr>
        <p:grpSpPr bwMode="auto">
          <a:xfrm>
            <a:off x="-3175" y="4953000"/>
            <a:ext cx="9147175" cy="1911350"/>
            <a:chOff x="-3765" y="4832896"/>
            <a:chExt cx="9147765" cy="2032192"/>
          </a:xfrm>
        </p:grpSpPr>
        <p:sp>
          <p:nvSpPr>
            <p:cNvPr id="6" name="Freeform 5"/>
            <p:cNvSpPr>
              <a:spLocks/>
            </p:cNvSpPr>
            <p:nvPr/>
          </p:nvSpPr>
          <p:spPr bwMode="auto">
            <a:xfrm>
              <a:off x="1687032" y="4832896"/>
              <a:ext cx="7456968" cy="51817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a:lstStyle/>
            <a:p>
              <a:pPr>
                <a:defRPr/>
              </a:pPr>
              <a:endParaRPr lang="en-US">
                <a:solidFill>
                  <a:prstClr val="black"/>
                </a:solidFill>
              </a:endParaRPr>
            </a:p>
          </p:txBody>
        </p:sp>
        <p:sp>
          <p:nvSpPr>
            <p:cNvPr id="7" name="Freeform 18"/>
            <p:cNvSpPr>
              <a:spLocks/>
            </p:cNvSpPr>
            <p:nvPr/>
          </p:nvSpPr>
          <p:spPr bwMode="auto">
            <a:xfrm>
              <a:off x="35926" y="5135025"/>
              <a:ext cx="9108074" cy="838869"/>
            </a:xfrm>
            <a:custGeom>
              <a:avLst/>
              <a:gdLst>
                <a:gd name="T0" fmla="*/ 0 w 5760"/>
                <a:gd name="T1" fmla="*/ 0 h 528"/>
                <a:gd name="T2" fmla="*/ 2147483647 w 5760"/>
                <a:gd name="T3" fmla="*/ 0 h 528"/>
                <a:gd name="T4" fmla="*/ 2147483647 w 5760"/>
                <a:gd name="T5" fmla="*/ 2147483647 h 528"/>
                <a:gd name="T6" fmla="*/ 2147483647 w 5760"/>
                <a:gd name="T7" fmla="*/ 0 h 528"/>
                <a:gd name="T8" fmla="*/ 0 60000 65536"/>
                <a:gd name="T9" fmla="*/ 0 60000 65536"/>
                <a:gd name="T10" fmla="*/ 0 60000 65536"/>
                <a:gd name="T11" fmla="*/ 0 60000 65536"/>
                <a:gd name="T12" fmla="*/ 0 w 5760"/>
                <a:gd name="T13" fmla="*/ 0 h 528"/>
                <a:gd name="T14" fmla="*/ 5760 w 5760"/>
                <a:gd name="T15" fmla="*/ 528 h 528"/>
              </a:gdLst>
              <a:ahLst/>
              <a:cxnLst>
                <a:cxn ang="T8">
                  <a:pos x="T0" y="T1"/>
                </a:cxn>
                <a:cxn ang="T9">
                  <a:pos x="T2" y="T3"/>
                </a:cxn>
                <a:cxn ang="T10">
                  <a:pos x="T4" y="T5"/>
                </a:cxn>
                <a:cxn ang="T11">
                  <a:pos x="T6" y="T7"/>
                </a:cxn>
              </a:cxnLst>
              <a:rect l="T12" t="T13" r="T14" b="T15"/>
              <a:pathLst>
                <a:path w="5760" h="528">
                  <a:moveTo>
                    <a:pt x="0" y="0"/>
                  </a:moveTo>
                  <a:lnTo>
                    <a:pt x="5760" y="0"/>
                  </a:lnTo>
                  <a:lnTo>
                    <a:pt x="5760" y="528"/>
                  </a:lnTo>
                  <a:lnTo>
                    <a:pt x="48" y="0"/>
                  </a:lnTo>
                </a:path>
              </a:pathLst>
            </a:custGeom>
            <a:solidFill>
              <a:srgbClr val="000000"/>
            </a:solidFill>
            <a:ln>
              <a:noFill/>
            </a:ln>
            <a:extLst>
              <a:ext uri="{91240B29-F687-4F45-9708-019B960494DF}">
                <a14:hiddenLine xmlns:a14="http://schemas.microsoft.com/office/drawing/2010/main" w="9525" cap="flat" cmpd="sng" algn="ctr">
                  <a:solidFill>
                    <a:srgbClr val="000000"/>
                  </a:solidFill>
                  <a:prstDash val="solid"/>
                  <a:round/>
                  <a:headEnd type="none" w="med" len="med"/>
                  <a:tailEnd type="none" w="med" len="med"/>
                </a14:hiddenLine>
              </a:ext>
            </a:extLst>
          </p:spPr>
          <p:txBody>
            <a:bodyPr/>
            <a:lstStyle/>
            <a:p>
              <a:endParaRPr lang="en-GB"/>
            </a:p>
          </p:txBody>
        </p:sp>
        <p:sp>
          <p:nvSpPr>
            <p:cNvPr id="8" name="Freeform 7"/>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prstClr val="white"/>
                </a:solidFill>
              </a:endParaRPr>
            </a:p>
          </p:txBody>
        </p:sp>
        <p:cxnSp>
          <p:nvCxnSpPr>
            <p:cNvPr id="10" name="Straight Connector 9"/>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9" name="Title 8"/>
          <p:cNvSpPr>
            <a:spLocks noGrp="1"/>
          </p:cNvSpPr>
          <p:nvPr>
            <p:ph type="ctrTitle"/>
          </p:nvPr>
        </p:nvSpPr>
        <p:spPr>
          <a:xfrm>
            <a:off x="685800" y="1752601"/>
            <a:ext cx="7772400" cy="1829761"/>
          </a:xfrm>
        </p:spPr>
        <p:txBody>
          <a:bodyPr anchor="b"/>
          <a:lstStyle>
            <a:lvl1pPr algn="r">
              <a:defRPr sz="4800" b="1">
                <a:solidFill>
                  <a:schemeClr val="tx2"/>
                </a:solidFill>
                <a:effectLst>
                  <a:outerShdw blurRad="31750" dist="25400" dir="5400000" algn="tl" rotWithShape="0">
                    <a:srgbClr val="000000">
                      <a:alpha val="25000"/>
                    </a:srgbClr>
                  </a:outerShdw>
                </a:effectLst>
              </a:defRPr>
            </a:lvl1pPr>
            <a:extLst/>
          </a:lstStyle>
          <a:p>
            <a:r>
              <a:rPr lang="en-US"/>
              <a:t>Click to edit Master title style</a:t>
            </a:r>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lang="en-US"/>
              <a:t>Click to edit Master subtitle style</a:t>
            </a:r>
          </a:p>
        </p:txBody>
      </p:sp>
      <p:sp>
        <p:nvSpPr>
          <p:cNvPr id="11" name="Date Placeholder 29"/>
          <p:cNvSpPr>
            <a:spLocks noGrp="1"/>
          </p:cNvSpPr>
          <p:nvPr>
            <p:ph type="dt" sz="half" idx="10"/>
          </p:nvPr>
        </p:nvSpPr>
        <p:spPr/>
        <p:txBody>
          <a:bodyPr/>
          <a:lstStyle>
            <a:lvl1pPr>
              <a:defRPr>
                <a:solidFill>
                  <a:srgbClr val="FFFFFF"/>
                </a:solidFill>
              </a:defRPr>
            </a:lvl1pPr>
            <a:extLst/>
          </a:lstStyle>
          <a:p>
            <a:pPr>
              <a:defRPr/>
            </a:pPr>
            <a:endParaRPr lang="en-GB"/>
          </a:p>
        </p:txBody>
      </p:sp>
      <p:sp>
        <p:nvSpPr>
          <p:cNvPr id="12" name="Footer Placeholder 18"/>
          <p:cNvSpPr>
            <a:spLocks noGrp="1"/>
          </p:cNvSpPr>
          <p:nvPr>
            <p:ph type="ftr" sz="quarter" idx="11"/>
          </p:nvPr>
        </p:nvSpPr>
        <p:spPr/>
        <p:txBody>
          <a:bodyPr/>
          <a:lstStyle>
            <a:lvl1pPr>
              <a:defRPr>
                <a:solidFill>
                  <a:srgbClr val="2DA2BF">
                    <a:tint val="20000"/>
                  </a:srgbClr>
                </a:solidFill>
              </a:defRPr>
            </a:lvl1pPr>
            <a:extLst/>
          </a:lstStyle>
          <a:p>
            <a:pPr>
              <a:defRPr/>
            </a:pPr>
            <a:r>
              <a:rPr lang="en-GB"/>
              <a:t>Colchester Cunty High School for Girls</a:t>
            </a:r>
          </a:p>
        </p:txBody>
      </p:sp>
      <p:sp>
        <p:nvSpPr>
          <p:cNvPr id="13" name="Slide Number Placeholder 26"/>
          <p:cNvSpPr>
            <a:spLocks noGrp="1"/>
          </p:cNvSpPr>
          <p:nvPr>
            <p:ph type="sldNum" sz="quarter" idx="12"/>
          </p:nvPr>
        </p:nvSpPr>
        <p:spPr/>
        <p:txBody>
          <a:bodyPr/>
          <a:lstStyle>
            <a:lvl1pPr>
              <a:defRPr>
                <a:solidFill>
                  <a:srgbClr val="FFFFFF"/>
                </a:solidFill>
              </a:defRPr>
            </a:lvl1pPr>
            <a:extLst/>
          </a:lstStyle>
          <a:p>
            <a:pPr>
              <a:defRPr/>
            </a:pPr>
            <a:fld id="{C4DBDB4C-5A75-4863-B986-2F59F47879ED}" type="slidenum">
              <a:rPr lang="en-GB"/>
              <a:pPr>
                <a:defRPr/>
              </a:pPr>
              <a:t>‹#›</a:t>
            </a:fld>
            <a:endParaRPr lang="en-GB"/>
          </a:p>
        </p:txBody>
      </p:sp>
    </p:spTree>
    <p:extLst>
      <p:ext uri="{BB962C8B-B14F-4D97-AF65-F5344CB8AC3E}">
        <p14:creationId xmlns:p14="http://schemas.microsoft.com/office/powerpoint/2010/main" val="158350711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itle 6"/>
          <p:cNvSpPr>
            <a:spLocks noGrp="1"/>
          </p:cNvSpPr>
          <p:nvPr>
            <p:ph type="title"/>
          </p:nvPr>
        </p:nvSpPr>
        <p:spPr/>
        <p:txBody>
          <a:bodyPr rtlCol="0"/>
          <a:lstStyle/>
          <a:p>
            <a:r>
              <a:rPr lang="en-US"/>
              <a:t>Click to edit Master title style</a:t>
            </a:r>
          </a:p>
        </p:txBody>
      </p:sp>
      <p:sp>
        <p:nvSpPr>
          <p:cNvPr id="4" name="Date Placeholder 9"/>
          <p:cNvSpPr>
            <a:spLocks noGrp="1"/>
          </p:cNvSpPr>
          <p:nvPr>
            <p:ph type="dt" sz="half" idx="10"/>
          </p:nvPr>
        </p:nvSpPr>
        <p:spPr/>
        <p:txBody>
          <a:bodyPr/>
          <a:lstStyle>
            <a:lvl1pPr>
              <a:defRPr/>
            </a:lvl1pPr>
          </a:lstStyle>
          <a:p>
            <a:pPr>
              <a:defRPr/>
            </a:pPr>
            <a:endParaRPr lang="en-GB"/>
          </a:p>
        </p:txBody>
      </p:sp>
      <p:sp>
        <p:nvSpPr>
          <p:cNvPr id="5" name="Footer Placeholder 21"/>
          <p:cNvSpPr>
            <a:spLocks noGrp="1"/>
          </p:cNvSpPr>
          <p:nvPr>
            <p:ph type="ftr" sz="quarter" idx="11"/>
          </p:nvPr>
        </p:nvSpPr>
        <p:spPr/>
        <p:txBody>
          <a:bodyPr/>
          <a:lstStyle>
            <a:lvl1pPr>
              <a:defRPr/>
            </a:lvl1pPr>
          </a:lstStyle>
          <a:p>
            <a:pPr>
              <a:defRPr/>
            </a:pPr>
            <a:r>
              <a:rPr lang="en-GB"/>
              <a:t>Colchester Cunty High School for Girls</a:t>
            </a:r>
          </a:p>
        </p:txBody>
      </p:sp>
      <p:sp>
        <p:nvSpPr>
          <p:cNvPr id="6" name="Slide Number Placeholder 17"/>
          <p:cNvSpPr>
            <a:spLocks noGrp="1"/>
          </p:cNvSpPr>
          <p:nvPr>
            <p:ph type="sldNum" sz="quarter" idx="12"/>
          </p:nvPr>
        </p:nvSpPr>
        <p:spPr/>
        <p:txBody>
          <a:bodyPr/>
          <a:lstStyle>
            <a:lvl1pPr>
              <a:defRPr/>
            </a:lvl1pPr>
          </a:lstStyle>
          <a:p>
            <a:pPr>
              <a:defRPr/>
            </a:pPr>
            <a:fld id="{A2B7604E-F493-43D6-8C48-19A813FF1DF0}" type="slidenum">
              <a:rPr lang="en-GB"/>
              <a:pPr>
                <a:defRPr/>
              </a:pPr>
              <a:t>‹#›</a:t>
            </a:fld>
            <a:endParaRPr lang="en-GB"/>
          </a:p>
        </p:txBody>
      </p:sp>
    </p:spTree>
    <p:extLst>
      <p:ext uri="{BB962C8B-B14F-4D97-AF65-F5344CB8AC3E}">
        <p14:creationId xmlns:p14="http://schemas.microsoft.com/office/powerpoint/2010/main" val="96209682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Chevron 3"/>
          <p:cNvSpPr/>
          <p:nvPr/>
        </p:nvSpPr>
        <p:spPr>
          <a:xfrm>
            <a:off x="3636963" y="3005138"/>
            <a:ext cx="182562"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defRPr/>
            </a:pPr>
            <a:endParaRPr lang="en-US">
              <a:solidFill>
                <a:prstClr val="white"/>
              </a:solidFill>
            </a:endParaRPr>
          </a:p>
        </p:txBody>
      </p:sp>
      <p:sp>
        <p:nvSpPr>
          <p:cNvPr id="5" name="Chevron 4"/>
          <p:cNvSpPr/>
          <p:nvPr/>
        </p:nvSpPr>
        <p:spPr>
          <a:xfrm>
            <a:off x="3449638" y="3005138"/>
            <a:ext cx="18415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defRPr/>
            </a:pPr>
            <a:endParaRPr lang="en-US">
              <a:solidFill>
                <a:prstClr val="white"/>
              </a:solidFill>
            </a:endParaRPr>
          </a:p>
        </p:txBody>
      </p:sp>
      <p:sp>
        <p:nvSpPr>
          <p:cNvPr id="2" name="Title 1"/>
          <p:cNvSpPr>
            <a:spLocks noGrp="1"/>
          </p:cNvSpPr>
          <p:nvPr>
            <p:ph type="title"/>
          </p:nvPr>
        </p:nvSpPr>
        <p:spPr>
          <a:xfrm>
            <a:off x="722376" y="1059712"/>
            <a:ext cx="7772400" cy="1828800"/>
          </a:xfrm>
        </p:spPr>
        <p:txBody>
          <a:bodyPr anchor="b"/>
          <a:lstStyle>
            <a:lvl1pPr algn="r">
              <a:buNone/>
              <a:defRPr sz="4800" b="1" cap="none" baseline="0">
                <a:effectLst>
                  <a:outerShdw blurRad="31750" dist="25400" dir="5400000" algn="tl" rotWithShape="0">
                    <a:srgbClr val="000000">
                      <a:alpha val="25000"/>
                    </a:srgbClr>
                  </a:outerShdw>
                </a:effectLst>
              </a:defRPr>
            </a:lvl1pPr>
            <a:extLst/>
          </a:lstStyle>
          <a:p>
            <a:r>
              <a:rPr lang="en-US"/>
              <a:t>Click to edit Master title style</a:t>
            </a:r>
          </a:p>
        </p:txBody>
      </p:sp>
      <p:sp>
        <p:nvSpPr>
          <p:cNvPr id="3" name="Text Placeholder 2"/>
          <p:cNvSpPr>
            <a:spLocks noGrp="1"/>
          </p:cNvSpPr>
          <p:nvPr>
            <p:ph type="body" idx="1"/>
          </p:nvPr>
        </p:nvSpPr>
        <p:spPr>
          <a:xfrm>
            <a:off x="3922713" y="2931712"/>
            <a:ext cx="4572000" cy="1454888"/>
          </a:xfrm>
        </p:spPr>
        <p:txBody>
          <a:bodyPr/>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a:r>
              <a:rPr lang="en-US"/>
              <a:t>Click to edit Master text styles</a:t>
            </a:r>
          </a:p>
        </p:txBody>
      </p:sp>
      <p:sp>
        <p:nvSpPr>
          <p:cNvPr id="6" name="Date Placeholder 3"/>
          <p:cNvSpPr>
            <a:spLocks noGrp="1"/>
          </p:cNvSpPr>
          <p:nvPr>
            <p:ph type="dt" sz="half" idx="10"/>
          </p:nvPr>
        </p:nvSpPr>
        <p:spPr/>
        <p:txBody>
          <a:bodyPr/>
          <a:lstStyle>
            <a:lvl1pPr>
              <a:defRPr/>
            </a:lvl1pPr>
            <a:extLst/>
          </a:lstStyle>
          <a:p>
            <a:pPr>
              <a:defRPr/>
            </a:pPr>
            <a:endParaRPr lang="en-GB"/>
          </a:p>
        </p:txBody>
      </p:sp>
      <p:sp>
        <p:nvSpPr>
          <p:cNvPr id="7" name="Footer Placeholder 4"/>
          <p:cNvSpPr>
            <a:spLocks noGrp="1"/>
          </p:cNvSpPr>
          <p:nvPr>
            <p:ph type="ftr" sz="quarter" idx="11"/>
          </p:nvPr>
        </p:nvSpPr>
        <p:spPr/>
        <p:txBody>
          <a:bodyPr/>
          <a:lstStyle>
            <a:lvl1pPr>
              <a:defRPr/>
            </a:lvl1pPr>
            <a:extLst/>
          </a:lstStyle>
          <a:p>
            <a:pPr>
              <a:defRPr/>
            </a:pPr>
            <a:r>
              <a:rPr lang="en-GB"/>
              <a:t>Colchester Cunty High School for Girls</a:t>
            </a:r>
          </a:p>
        </p:txBody>
      </p:sp>
      <p:sp>
        <p:nvSpPr>
          <p:cNvPr id="8" name="Slide Number Placeholder 5"/>
          <p:cNvSpPr>
            <a:spLocks noGrp="1"/>
          </p:cNvSpPr>
          <p:nvPr>
            <p:ph type="sldNum" sz="quarter" idx="12"/>
          </p:nvPr>
        </p:nvSpPr>
        <p:spPr/>
        <p:txBody>
          <a:bodyPr/>
          <a:lstStyle>
            <a:lvl1pPr>
              <a:defRPr/>
            </a:lvl1pPr>
            <a:extLst/>
          </a:lstStyle>
          <a:p>
            <a:pPr>
              <a:defRPr/>
            </a:pPr>
            <a:fld id="{EABC94E3-38FC-4F01-B8BF-DF7904095B6D}" type="slidenum">
              <a:rPr lang="en-GB"/>
              <a:pPr>
                <a:defRPr/>
              </a:pPr>
              <a:t>‹#›</a:t>
            </a:fld>
            <a:endParaRPr lang="en-GB"/>
          </a:p>
        </p:txBody>
      </p:sp>
    </p:spTree>
    <p:extLst>
      <p:ext uri="{BB962C8B-B14F-4D97-AF65-F5344CB8AC3E}">
        <p14:creationId xmlns:p14="http://schemas.microsoft.com/office/powerpoint/2010/main" val="417607017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itle 7"/>
          <p:cNvSpPr>
            <a:spLocks noGrp="1"/>
          </p:cNvSpPr>
          <p:nvPr>
            <p:ph type="title"/>
          </p:nvPr>
        </p:nvSpPr>
        <p:spPr/>
        <p:txBody>
          <a:bodyPr rtlCol="0"/>
          <a:lstStyle/>
          <a:p>
            <a:r>
              <a:rPr lang="en-US"/>
              <a:t>Click to edit Master title style</a:t>
            </a:r>
          </a:p>
        </p:txBody>
      </p:sp>
      <p:sp>
        <p:nvSpPr>
          <p:cNvPr id="5" name="Date Placeholder 9"/>
          <p:cNvSpPr>
            <a:spLocks noGrp="1"/>
          </p:cNvSpPr>
          <p:nvPr>
            <p:ph type="dt" sz="half" idx="10"/>
          </p:nvPr>
        </p:nvSpPr>
        <p:spPr/>
        <p:txBody>
          <a:bodyPr/>
          <a:lstStyle>
            <a:lvl1pPr>
              <a:defRPr/>
            </a:lvl1pPr>
          </a:lstStyle>
          <a:p>
            <a:pPr>
              <a:defRPr/>
            </a:pPr>
            <a:endParaRPr lang="en-GB"/>
          </a:p>
        </p:txBody>
      </p:sp>
      <p:sp>
        <p:nvSpPr>
          <p:cNvPr id="6" name="Footer Placeholder 21"/>
          <p:cNvSpPr>
            <a:spLocks noGrp="1"/>
          </p:cNvSpPr>
          <p:nvPr>
            <p:ph type="ftr" sz="quarter" idx="11"/>
          </p:nvPr>
        </p:nvSpPr>
        <p:spPr/>
        <p:txBody>
          <a:bodyPr/>
          <a:lstStyle>
            <a:lvl1pPr>
              <a:defRPr/>
            </a:lvl1pPr>
          </a:lstStyle>
          <a:p>
            <a:pPr>
              <a:defRPr/>
            </a:pPr>
            <a:r>
              <a:rPr lang="en-GB"/>
              <a:t>Colchester Cunty High School for Girls</a:t>
            </a:r>
          </a:p>
        </p:txBody>
      </p:sp>
      <p:sp>
        <p:nvSpPr>
          <p:cNvPr id="7" name="Slide Number Placeholder 17"/>
          <p:cNvSpPr>
            <a:spLocks noGrp="1"/>
          </p:cNvSpPr>
          <p:nvPr>
            <p:ph type="sldNum" sz="quarter" idx="12"/>
          </p:nvPr>
        </p:nvSpPr>
        <p:spPr/>
        <p:txBody>
          <a:bodyPr/>
          <a:lstStyle>
            <a:lvl1pPr>
              <a:defRPr/>
            </a:lvl1pPr>
          </a:lstStyle>
          <a:p>
            <a:pPr>
              <a:defRPr/>
            </a:pPr>
            <a:fld id="{A3600E6C-61AF-4BC2-9F25-7429F089D468}" type="slidenum">
              <a:rPr lang="en-GB"/>
              <a:pPr>
                <a:defRPr/>
              </a:pPr>
              <a:t>‹#›</a:t>
            </a:fld>
            <a:endParaRPr lang="en-GB"/>
          </a:p>
        </p:txBody>
      </p:sp>
    </p:spTree>
    <p:extLst>
      <p:ext uri="{BB962C8B-B14F-4D97-AF65-F5344CB8AC3E}">
        <p14:creationId xmlns:p14="http://schemas.microsoft.com/office/powerpoint/2010/main" val="73402051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lstStyle>
            <a:lvl1pPr>
              <a:defRPr/>
            </a:lvl1pPr>
            <a:extLst/>
          </a:lstStyle>
          <a:p>
            <a:r>
              <a:rPr lang="en-US"/>
              <a:t>Click to edit Master title style</a:t>
            </a:r>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a:r>
              <a:rPr lang="en-US"/>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a:r>
              <a:rPr lang="en-US"/>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extLst/>
          </a:lstStyle>
          <a:p>
            <a:pPr>
              <a:defRPr/>
            </a:pPr>
            <a:endParaRPr lang="en-GB"/>
          </a:p>
        </p:txBody>
      </p:sp>
      <p:sp>
        <p:nvSpPr>
          <p:cNvPr id="8" name="Footer Placeholder 7"/>
          <p:cNvSpPr>
            <a:spLocks noGrp="1"/>
          </p:cNvSpPr>
          <p:nvPr>
            <p:ph type="ftr" sz="quarter" idx="11"/>
          </p:nvPr>
        </p:nvSpPr>
        <p:spPr/>
        <p:txBody>
          <a:bodyPr/>
          <a:lstStyle>
            <a:lvl1pPr>
              <a:defRPr/>
            </a:lvl1pPr>
            <a:extLst/>
          </a:lstStyle>
          <a:p>
            <a:pPr>
              <a:defRPr/>
            </a:pPr>
            <a:r>
              <a:rPr lang="en-GB"/>
              <a:t>Colchester Cunty High School for Girls</a:t>
            </a:r>
          </a:p>
        </p:txBody>
      </p:sp>
      <p:sp>
        <p:nvSpPr>
          <p:cNvPr id="9" name="Slide Number Placeholder 8"/>
          <p:cNvSpPr>
            <a:spLocks noGrp="1"/>
          </p:cNvSpPr>
          <p:nvPr>
            <p:ph type="sldNum" sz="quarter" idx="12"/>
          </p:nvPr>
        </p:nvSpPr>
        <p:spPr/>
        <p:txBody>
          <a:bodyPr/>
          <a:lstStyle>
            <a:lvl1pPr>
              <a:defRPr/>
            </a:lvl1pPr>
            <a:extLst/>
          </a:lstStyle>
          <a:p>
            <a:pPr>
              <a:defRPr/>
            </a:pPr>
            <a:fld id="{E4590869-792C-4FF7-AABA-1E33BC9087AF}" type="slidenum">
              <a:rPr lang="en-GB"/>
              <a:pPr>
                <a:defRPr/>
              </a:pPr>
              <a:t>‹#›</a:t>
            </a:fld>
            <a:endParaRPr lang="en-GB"/>
          </a:p>
        </p:txBody>
      </p:sp>
    </p:spTree>
    <p:extLst>
      <p:ext uri="{BB962C8B-B14F-4D97-AF65-F5344CB8AC3E}">
        <p14:creationId xmlns:p14="http://schemas.microsoft.com/office/powerpoint/2010/main" val="399876835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rtlCol="0"/>
          <a:lstStyle/>
          <a:p>
            <a:r>
              <a:rPr lang="en-US"/>
              <a:t>Click to edit Master title style</a:t>
            </a:r>
          </a:p>
        </p:txBody>
      </p:sp>
      <p:sp>
        <p:nvSpPr>
          <p:cNvPr id="3" name="Date Placeholder 9"/>
          <p:cNvSpPr>
            <a:spLocks noGrp="1"/>
          </p:cNvSpPr>
          <p:nvPr>
            <p:ph type="dt" sz="half" idx="10"/>
          </p:nvPr>
        </p:nvSpPr>
        <p:spPr/>
        <p:txBody>
          <a:bodyPr/>
          <a:lstStyle>
            <a:lvl1pPr>
              <a:defRPr/>
            </a:lvl1pPr>
          </a:lstStyle>
          <a:p>
            <a:pPr>
              <a:defRPr/>
            </a:pPr>
            <a:endParaRPr lang="en-GB"/>
          </a:p>
        </p:txBody>
      </p:sp>
      <p:sp>
        <p:nvSpPr>
          <p:cNvPr id="4" name="Footer Placeholder 21"/>
          <p:cNvSpPr>
            <a:spLocks noGrp="1"/>
          </p:cNvSpPr>
          <p:nvPr>
            <p:ph type="ftr" sz="quarter" idx="11"/>
          </p:nvPr>
        </p:nvSpPr>
        <p:spPr/>
        <p:txBody>
          <a:bodyPr/>
          <a:lstStyle>
            <a:lvl1pPr>
              <a:defRPr/>
            </a:lvl1pPr>
          </a:lstStyle>
          <a:p>
            <a:pPr>
              <a:defRPr/>
            </a:pPr>
            <a:r>
              <a:rPr lang="en-GB"/>
              <a:t>Colchester Cunty High School for Girls</a:t>
            </a:r>
          </a:p>
        </p:txBody>
      </p:sp>
      <p:sp>
        <p:nvSpPr>
          <p:cNvPr id="5" name="Slide Number Placeholder 17"/>
          <p:cNvSpPr>
            <a:spLocks noGrp="1"/>
          </p:cNvSpPr>
          <p:nvPr>
            <p:ph type="sldNum" sz="quarter" idx="12"/>
          </p:nvPr>
        </p:nvSpPr>
        <p:spPr/>
        <p:txBody>
          <a:bodyPr/>
          <a:lstStyle>
            <a:lvl1pPr>
              <a:defRPr/>
            </a:lvl1pPr>
          </a:lstStyle>
          <a:p>
            <a:pPr>
              <a:defRPr/>
            </a:pPr>
            <a:fld id="{639FC39B-8261-4FBB-B94A-507736B43C31}" type="slidenum">
              <a:rPr lang="en-GB"/>
              <a:pPr>
                <a:defRPr/>
              </a:pPr>
              <a:t>‹#›</a:t>
            </a:fld>
            <a:endParaRPr lang="en-GB"/>
          </a:p>
        </p:txBody>
      </p:sp>
    </p:spTree>
    <p:extLst>
      <p:ext uri="{BB962C8B-B14F-4D97-AF65-F5344CB8AC3E}">
        <p14:creationId xmlns:p14="http://schemas.microsoft.com/office/powerpoint/2010/main" val="320223659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9"/>
          <p:cNvSpPr>
            <a:spLocks noGrp="1"/>
          </p:cNvSpPr>
          <p:nvPr>
            <p:ph type="dt" sz="half" idx="10"/>
          </p:nvPr>
        </p:nvSpPr>
        <p:spPr/>
        <p:txBody>
          <a:bodyPr/>
          <a:lstStyle>
            <a:lvl1pPr>
              <a:defRPr/>
            </a:lvl1pPr>
          </a:lstStyle>
          <a:p>
            <a:pPr>
              <a:defRPr/>
            </a:pPr>
            <a:endParaRPr lang="en-GB"/>
          </a:p>
        </p:txBody>
      </p:sp>
      <p:sp>
        <p:nvSpPr>
          <p:cNvPr id="3" name="Footer Placeholder 21"/>
          <p:cNvSpPr>
            <a:spLocks noGrp="1"/>
          </p:cNvSpPr>
          <p:nvPr>
            <p:ph type="ftr" sz="quarter" idx="11"/>
          </p:nvPr>
        </p:nvSpPr>
        <p:spPr/>
        <p:txBody>
          <a:bodyPr/>
          <a:lstStyle>
            <a:lvl1pPr>
              <a:defRPr/>
            </a:lvl1pPr>
          </a:lstStyle>
          <a:p>
            <a:pPr>
              <a:defRPr/>
            </a:pPr>
            <a:r>
              <a:rPr lang="en-GB"/>
              <a:t>Colchester Cunty High School for Girls</a:t>
            </a:r>
          </a:p>
        </p:txBody>
      </p:sp>
      <p:sp>
        <p:nvSpPr>
          <p:cNvPr id="4" name="Slide Number Placeholder 17"/>
          <p:cNvSpPr>
            <a:spLocks noGrp="1"/>
          </p:cNvSpPr>
          <p:nvPr>
            <p:ph type="sldNum" sz="quarter" idx="12"/>
          </p:nvPr>
        </p:nvSpPr>
        <p:spPr/>
        <p:txBody>
          <a:bodyPr/>
          <a:lstStyle>
            <a:lvl1pPr>
              <a:defRPr/>
            </a:lvl1pPr>
          </a:lstStyle>
          <a:p>
            <a:pPr>
              <a:defRPr/>
            </a:pPr>
            <a:fld id="{08A06AF0-3047-43F3-BED4-40D10B8D5E8B}" type="slidenum">
              <a:rPr lang="en-GB"/>
              <a:pPr>
                <a:defRPr/>
              </a:pPr>
              <a:t>‹#›</a:t>
            </a:fld>
            <a:endParaRPr lang="en-GB"/>
          </a:p>
        </p:txBody>
      </p:sp>
    </p:spTree>
    <p:extLst>
      <p:ext uri="{BB962C8B-B14F-4D97-AF65-F5344CB8AC3E}">
        <p14:creationId xmlns:p14="http://schemas.microsoft.com/office/powerpoint/2010/main" val="196532931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anchor="t">
            <a:noAutofit/>
            <a:sp3d prstMaterial="softEdge">
              <a:bevelT w="0" h="0"/>
            </a:sp3d>
          </a:bodyPr>
          <a:lstStyle>
            <a:lvl1pPr algn="r">
              <a:buNone/>
              <a:defRPr sz="2500" b="0">
                <a:solidFill>
                  <a:schemeClr val="accent1"/>
                </a:solidFill>
                <a:effectLst/>
              </a:defRPr>
            </a:lvl1pPr>
            <a:extLst/>
          </a:lstStyle>
          <a:p>
            <a:r>
              <a:rPr lang="en-US"/>
              <a:t>Click to edit Master title style</a:t>
            </a:r>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a:r>
              <a:rPr lang="en-US"/>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extLst/>
          </a:lstStyle>
          <a:p>
            <a:pPr>
              <a:defRPr/>
            </a:pPr>
            <a:endParaRPr lang="en-GB"/>
          </a:p>
        </p:txBody>
      </p:sp>
      <p:sp>
        <p:nvSpPr>
          <p:cNvPr id="6" name="Footer Placeholder 5"/>
          <p:cNvSpPr>
            <a:spLocks noGrp="1"/>
          </p:cNvSpPr>
          <p:nvPr>
            <p:ph type="ftr" sz="quarter" idx="11"/>
          </p:nvPr>
        </p:nvSpPr>
        <p:spPr/>
        <p:txBody>
          <a:bodyPr/>
          <a:lstStyle>
            <a:lvl1pPr>
              <a:defRPr/>
            </a:lvl1pPr>
            <a:extLst/>
          </a:lstStyle>
          <a:p>
            <a:pPr>
              <a:defRPr/>
            </a:pPr>
            <a:r>
              <a:rPr lang="en-GB"/>
              <a:t>Colchester Cunty High School for Girls</a:t>
            </a:r>
          </a:p>
        </p:txBody>
      </p:sp>
      <p:sp>
        <p:nvSpPr>
          <p:cNvPr id="7" name="Slide Number Placeholder 6"/>
          <p:cNvSpPr>
            <a:spLocks noGrp="1"/>
          </p:cNvSpPr>
          <p:nvPr>
            <p:ph type="sldNum" sz="quarter" idx="12"/>
          </p:nvPr>
        </p:nvSpPr>
        <p:spPr/>
        <p:txBody>
          <a:bodyPr/>
          <a:lstStyle>
            <a:lvl1pPr>
              <a:defRPr/>
            </a:lvl1pPr>
            <a:extLst/>
          </a:lstStyle>
          <a:p>
            <a:pPr>
              <a:defRPr/>
            </a:pPr>
            <a:fld id="{FE5C76E4-ADD5-4624-B568-0885F9028FB2}" type="slidenum">
              <a:rPr lang="en-GB"/>
              <a:pPr>
                <a:defRPr/>
              </a:pPr>
              <a:t>‹#›</a:t>
            </a:fld>
            <a:endParaRPr lang="en-GB"/>
          </a:p>
        </p:txBody>
      </p:sp>
    </p:spTree>
    <p:extLst>
      <p:ext uri="{BB962C8B-B14F-4D97-AF65-F5344CB8AC3E}">
        <p14:creationId xmlns:p14="http://schemas.microsoft.com/office/powerpoint/2010/main" val="329193829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5" name="Freeform 4"/>
          <p:cNvSpPr>
            <a:spLocks/>
          </p:cNvSpPr>
          <p:nvPr/>
        </p:nvSpPr>
        <p:spPr bwMode="auto">
          <a:xfrm>
            <a:off x="500063" y="5945188"/>
            <a:ext cx="4940300" cy="9207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a:lstStyle/>
          <a:p>
            <a:pPr>
              <a:defRPr/>
            </a:pPr>
            <a:endParaRPr lang="en-US">
              <a:solidFill>
                <a:prstClr val="black"/>
              </a:solidFill>
            </a:endParaRPr>
          </a:p>
        </p:txBody>
      </p:sp>
      <p:sp>
        <p:nvSpPr>
          <p:cNvPr id="6" name="Freeform 15"/>
          <p:cNvSpPr>
            <a:spLocks/>
          </p:cNvSpPr>
          <p:nvPr/>
        </p:nvSpPr>
        <p:spPr bwMode="auto">
          <a:xfrm>
            <a:off x="485775" y="5938838"/>
            <a:ext cx="3690938" cy="933450"/>
          </a:xfrm>
          <a:custGeom>
            <a:avLst/>
            <a:gdLst>
              <a:gd name="T0" fmla="*/ 0 w 5591"/>
              <a:gd name="T1" fmla="*/ 0 h 588"/>
              <a:gd name="T2" fmla="*/ 2147483647 w 5591"/>
              <a:gd name="T3" fmla="*/ 0 h 588"/>
              <a:gd name="T4" fmla="*/ 2147483647 w 5591"/>
              <a:gd name="T5" fmla="*/ 2147483647 h 588"/>
              <a:gd name="T6" fmla="*/ 2147483647 w 5591"/>
              <a:gd name="T7" fmla="*/ 0 h 588"/>
              <a:gd name="T8" fmla="*/ 0 60000 65536"/>
              <a:gd name="T9" fmla="*/ 0 60000 65536"/>
              <a:gd name="T10" fmla="*/ 0 60000 65536"/>
              <a:gd name="T11" fmla="*/ 0 60000 65536"/>
              <a:gd name="T12" fmla="*/ 0 w 5591"/>
              <a:gd name="T13" fmla="*/ 0 h 588"/>
              <a:gd name="T14" fmla="*/ 5591 w 5591"/>
              <a:gd name="T15" fmla="*/ 588 h 588"/>
            </a:gdLst>
            <a:ahLst/>
            <a:cxnLst>
              <a:cxn ang="T8">
                <a:pos x="T0" y="T1"/>
              </a:cxn>
              <a:cxn ang="T9">
                <a:pos x="T2" y="T3"/>
              </a:cxn>
              <a:cxn ang="T10">
                <a:pos x="T4" y="T5"/>
              </a:cxn>
              <a:cxn ang="T11">
                <a:pos x="T6" y="T7"/>
              </a:cxn>
            </a:cxnLst>
            <a:rect l="T12" t="T13" r="T14" b="T15"/>
            <a:pathLst>
              <a:path w="5591" h="588">
                <a:moveTo>
                  <a:pt x="0" y="0"/>
                </a:moveTo>
                <a:lnTo>
                  <a:pt x="5591" y="585"/>
                </a:lnTo>
                <a:lnTo>
                  <a:pt x="4415" y="588"/>
                </a:lnTo>
                <a:lnTo>
                  <a:pt x="12" y="4"/>
                </a:lnTo>
              </a:path>
            </a:pathLst>
          </a:custGeom>
          <a:solidFill>
            <a:srgbClr val="000000"/>
          </a:solidFill>
          <a:ln>
            <a:noFill/>
          </a:ln>
          <a:extLst>
            <a:ext uri="{91240B29-F687-4F45-9708-019B960494DF}">
              <a14:hiddenLine xmlns:a14="http://schemas.microsoft.com/office/drawing/2010/main" w="9525" cap="flat" cmpd="sng" algn="ctr">
                <a:solidFill>
                  <a:srgbClr val="000000"/>
                </a:solidFill>
                <a:prstDash val="solid"/>
                <a:round/>
                <a:headEnd type="none" w="med" len="med"/>
                <a:tailEnd type="none" w="med" len="med"/>
              </a14:hiddenLine>
            </a:ext>
          </a:extLst>
        </p:spPr>
        <p:txBody>
          <a:bodyPr/>
          <a:lstStyle/>
          <a:p>
            <a:endParaRPr lang="en-GB"/>
          </a:p>
        </p:txBody>
      </p:sp>
      <p:sp>
        <p:nvSpPr>
          <p:cNvPr id="7" name="Right Triangle 6"/>
          <p:cNvSpPr>
            <a:spLocks/>
          </p:cNvSpPr>
          <p:nvPr/>
        </p:nvSpPr>
        <p:spPr bwMode="auto">
          <a:xfrm>
            <a:off x="-6042" y="5791253"/>
            <a:ext cx="3402314" cy="1080868"/>
          </a:xfrm>
          <a:prstGeom prst="rtTriangle">
            <a:avLst/>
          </a:pr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prstClr val="white"/>
              </a:solidFill>
            </a:endParaRPr>
          </a:p>
        </p:txBody>
      </p:sp>
      <p:cxnSp>
        <p:nvCxnSpPr>
          <p:cNvPr id="8" name="Straight Connector 7"/>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Chevron 8"/>
          <p:cNvSpPr/>
          <p:nvPr/>
        </p:nvSpPr>
        <p:spPr>
          <a:xfrm>
            <a:off x="8664575" y="4987925"/>
            <a:ext cx="182563"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defRPr/>
            </a:pPr>
            <a:endParaRPr lang="en-US">
              <a:solidFill>
                <a:prstClr val="white"/>
              </a:solidFill>
            </a:endParaRPr>
          </a:p>
        </p:txBody>
      </p:sp>
      <p:sp>
        <p:nvSpPr>
          <p:cNvPr id="10" name="Chevron 9"/>
          <p:cNvSpPr/>
          <p:nvPr/>
        </p:nvSpPr>
        <p:spPr>
          <a:xfrm>
            <a:off x="8477250" y="4987925"/>
            <a:ext cx="182563"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defRPr/>
            </a:pPr>
            <a:endParaRPr lang="en-US">
              <a:solidFill>
                <a:prstClr val="white"/>
              </a:solidFill>
            </a:endParaRPr>
          </a:p>
        </p:txBody>
      </p:sp>
      <p:sp>
        <p:nvSpPr>
          <p:cNvPr id="4" name="Text Placeholder 3"/>
          <p:cNvSpPr>
            <a:spLocks noGrp="1"/>
          </p:cNvSpPr>
          <p:nvPr>
            <p:ph type="body" sz="half" idx="2"/>
          </p:nvPr>
        </p:nvSpPr>
        <p:spPr>
          <a:xfrm>
            <a:off x="1141232" y="5443402"/>
            <a:ext cx="7162800" cy="648232"/>
          </a:xfrm>
          <a:noFill/>
        </p:spPr>
        <p:txBody>
          <a:bodyPr tIns="0"/>
          <a:lstStyle>
            <a:lvl1pPr marL="0" marR="18288" indent="0" algn="r">
              <a:buNone/>
              <a:defRPr sz="1400"/>
            </a:lvl1pPr>
            <a:lvl2pPr>
              <a:defRPr sz="1200"/>
            </a:lvl2pPr>
            <a:lvl3pPr>
              <a:defRPr sz="1000"/>
            </a:lvl3pPr>
            <a:lvl4pPr>
              <a:defRPr sz="900"/>
            </a:lvl4pPr>
            <a:lvl5pPr>
              <a:defRPr sz="900"/>
            </a:lvl5pPr>
            <a:extLst/>
          </a:lstStyle>
          <a:p>
            <a:pPr lvl="0"/>
            <a:r>
              <a:rPr lang="en-US"/>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normAutofit/>
          </a:bodyPr>
          <a:lstStyle>
            <a:lvl1pPr marL="0" indent="0">
              <a:buNone/>
              <a:defRPr sz="3200"/>
            </a:lvl1pPr>
            <a:extLst/>
          </a:lstStyle>
          <a:p>
            <a:pPr lvl="0"/>
            <a:r>
              <a:rPr lang="en-US" noProof="0"/>
              <a:t>Click icon to add picture</a:t>
            </a:r>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lang="en-US"/>
              <a:t>Click to edit Master title style</a:t>
            </a:r>
          </a:p>
        </p:txBody>
      </p:sp>
      <p:sp>
        <p:nvSpPr>
          <p:cNvPr id="11" name="Date Placeholder 4"/>
          <p:cNvSpPr>
            <a:spLocks noGrp="1"/>
          </p:cNvSpPr>
          <p:nvPr>
            <p:ph type="dt" sz="half" idx="10"/>
          </p:nvPr>
        </p:nvSpPr>
        <p:spPr/>
        <p:txBody>
          <a:bodyPr/>
          <a:lstStyle>
            <a:lvl1pPr>
              <a:defRPr>
                <a:solidFill>
                  <a:prstClr val="black"/>
                </a:solidFill>
              </a:defRPr>
            </a:lvl1pPr>
            <a:extLst/>
          </a:lstStyle>
          <a:p>
            <a:pPr>
              <a:defRPr/>
            </a:pPr>
            <a:endParaRPr lang="en-GB"/>
          </a:p>
        </p:txBody>
      </p:sp>
      <p:sp>
        <p:nvSpPr>
          <p:cNvPr id="12" name="Footer Placeholder 5"/>
          <p:cNvSpPr>
            <a:spLocks noGrp="1"/>
          </p:cNvSpPr>
          <p:nvPr>
            <p:ph type="ftr" sz="quarter" idx="11"/>
          </p:nvPr>
        </p:nvSpPr>
        <p:spPr/>
        <p:txBody>
          <a:bodyPr/>
          <a:lstStyle>
            <a:lvl1pPr>
              <a:defRPr>
                <a:solidFill>
                  <a:prstClr val="black"/>
                </a:solidFill>
              </a:defRPr>
            </a:lvl1pPr>
            <a:extLst/>
          </a:lstStyle>
          <a:p>
            <a:pPr>
              <a:defRPr/>
            </a:pPr>
            <a:r>
              <a:rPr lang="en-GB"/>
              <a:t>Colchester Cunty High School for Girls</a:t>
            </a:r>
          </a:p>
        </p:txBody>
      </p:sp>
      <p:sp>
        <p:nvSpPr>
          <p:cNvPr id="13" name="Slide Number Placeholder 6"/>
          <p:cNvSpPr>
            <a:spLocks noGrp="1"/>
          </p:cNvSpPr>
          <p:nvPr>
            <p:ph type="sldNum" sz="quarter" idx="12"/>
          </p:nvPr>
        </p:nvSpPr>
        <p:spPr/>
        <p:txBody>
          <a:bodyPr/>
          <a:lstStyle>
            <a:lvl1pPr>
              <a:defRPr>
                <a:solidFill>
                  <a:prstClr val="black"/>
                </a:solidFill>
              </a:defRPr>
            </a:lvl1pPr>
            <a:extLst/>
          </a:lstStyle>
          <a:p>
            <a:pPr>
              <a:defRPr/>
            </a:pPr>
            <a:fld id="{4FD720C1-B040-498E-8522-56ED6BBC5D85}" type="slidenum">
              <a:rPr lang="en-GB"/>
              <a:pPr>
                <a:defRPr/>
              </a:pPr>
              <a:t>‹#›</a:t>
            </a:fld>
            <a:endParaRPr lang="en-GB"/>
          </a:p>
        </p:txBody>
      </p:sp>
    </p:spTree>
    <p:extLst>
      <p:ext uri="{BB962C8B-B14F-4D97-AF65-F5344CB8AC3E}">
        <p14:creationId xmlns:p14="http://schemas.microsoft.com/office/powerpoint/2010/main" val="218167774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a:xfrm>
            <a:off x="457200" y="1481329"/>
            <a:ext cx="8229600" cy="438607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9"/>
          <p:cNvSpPr>
            <a:spLocks noGrp="1"/>
          </p:cNvSpPr>
          <p:nvPr>
            <p:ph type="dt" sz="half" idx="10"/>
          </p:nvPr>
        </p:nvSpPr>
        <p:spPr/>
        <p:txBody>
          <a:bodyPr/>
          <a:lstStyle>
            <a:lvl1pPr>
              <a:defRPr/>
            </a:lvl1pPr>
          </a:lstStyle>
          <a:p>
            <a:pPr>
              <a:defRPr/>
            </a:pPr>
            <a:endParaRPr lang="en-GB"/>
          </a:p>
        </p:txBody>
      </p:sp>
      <p:sp>
        <p:nvSpPr>
          <p:cNvPr id="5" name="Footer Placeholder 21"/>
          <p:cNvSpPr>
            <a:spLocks noGrp="1"/>
          </p:cNvSpPr>
          <p:nvPr>
            <p:ph type="ftr" sz="quarter" idx="11"/>
          </p:nvPr>
        </p:nvSpPr>
        <p:spPr/>
        <p:txBody>
          <a:bodyPr/>
          <a:lstStyle>
            <a:lvl1pPr>
              <a:defRPr/>
            </a:lvl1pPr>
          </a:lstStyle>
          <a:p>
            <a:pPr>
              <a:defRPr/>
            </a:pPr>
            <a:r>
              <a:rPr lang="en-GB"/>
              <a:t>Colchester Cunty High School for Girls</a:t>
            </a:r>
          </a:p>
        </p:txBody>
      </p:sp>
      <p:sp>
        <p:nvSpPr>
          <p:cNvPr id="6" name="Slide Number Placeholder 17"/>
          <p:cNvSpPr>
            <a:spLocks noGrp="1"/>
          </p:cNvSpPr>
          <p:nvPr>
            <p:ph type="sldNum" sz="quarter" idx="12"/>
          </p:nvPr>
        </p:nvSpPr>
        <p:spPr/>
        <p:txBody>
          <a:bodyPr/>
          <a:lstStyle>
            <a:lvl1pPr>
              <a:defRPr/>
            </a:lvl1pPr>
          </a:lstStyle>
          <a:p>
            <a:pPr>
              <a:defRPr/>
            </a:pPr>
            <a:fld id="{FDBA3D71-5BBB-4CFD-8683-F2821DB23297}" type="slidenum">
              <a:rPr lang="en-GB"/>
              <a:pPr>
                <a:defRPr/>
              </a:pPr>
              <a:t>‹#›</a:t>
            </a:fld>
            <a:endParaRPr lang="en-GB"/>
          </a:p>
        </p:txBody>
      </p:sp>
    </p:spTree>
    <p:extLst>
      <p:ext uri="{BB962C8B-B14F-4D97-AF65-F5344CB8AC3E}">
        <p14:creationId xmlns:p14="http://schemas.microsoft.com/office/powerpoint/2010/main" val="146674780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1"/>
            <a:ext cx="6324600" cy="559276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9"/>
          <p:cNvSpPr>
            <a:spLocks noGrp="1"/>
          </p:cNvSpPr>
          <p:nvPr>
            <p:ph type="dt" sz="half" idx="10"/>
          </p:nvPr>
        </p:nvSpPr>
        <p:spPr/>
        <p:txBody>
          <a:bodyPr/>
          <a:lstStyle>
            <a:lvl1pPr>
              <a:defRPr/>
            </a:lvl1pPr>
          </a:lstStyle>
          <a:p>
            <a:pPr>
              <a:defRPr/>
            </a:pPr>
            <a:endParaRPr lang="en-GB"/>
          </a:p>
        </p:txBody>
      </p:sp>
      <p:sp>
        <p:nvSpPr>
          <p:cNvPr id="5" name="Footer Placeholder 21"/>
          <p:cNvSpPr>
            <a:spLocks noGrp="1"/>
          </p:cNvSpPr>
          <p:nvPr>
            <p:ph type="ftr" sz="quarter" idx="11"/>
          </p:nvPr>
        </p:nvSpPr>
        <p:spPr/>
        <p:txBody>
          <a:bodyPr/>
          <a:lstStyle>
            <a:lvl1pPr>
              <a:defRPr/>
            </a:lvl1pPr>
          </a:lstStyle>
          <a:p>
            <a:pPr>
              <a:defRPr/>
            </a:pPr>
            <a:r>
              <a:rPr lang="en-GB"/>
              <a:t>Colchester Cunty High School for Girls</a:t>
            </a:r>
          </a:p>
        </p:txBody>
      </p:sp>
      <p:sp>
        <p:nvSpPr>
          <p:cNvPr id="6" name="Slide Number Placeholder 17"/>
          <p:cNvSpPr>
            <a:spLocks noGrp="1"/>
          </p:cNvSpPr>
          <p:nvPr>
            <p:ph type="sldNum" sz="quarter" idx="12"/>
          </p:nvPr>
        </p:nvSpPr>
        <p:spPr/>
        <p:txBody>
          <a:bodyPr/>
          <a:lstStyle>
            <a:lvl1pPr>
              <a:defRPr/>
            </a:lvl1pPr>
          </a:lstStyle>
          <a:p>
            <a:pPr>
              <a:defRPr/>
            </a:pPr>
            <a:fld id="{827E20B5-0B6A-459C-8DBD-B849040A7A02}" type="slidenum">
              <a:rPr lang="en-GB"/>
              <a:pPr>
                <a:defRPr/>
              </a:pPr>
              <a:t>‹#›</a:t>
            </a:fld>
            <a:endParaRPr lang="en-GB"/>
          </a:p>
        </p:txBody>
      </p:sp>
    </p:spTree>
    <p:extLst>
      <p:ext uri="{BB962C8B-B14F-4D97-AF65-F5344CB8AC3E}">
        <p14:creationId xmlns:p14="http://schemas.microsoft.com/office/powerpoint/2010/main" val="385288796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95263" y="228600"/>
            <a:ext cx="8015287" cy="914400"/>
          </a:xfrm>
        </p:spPr>
        <p:txBody>
          <a:bodyPr/>
          <a:lstStyle/>
          <a:p>
            <a:r>
              <a:rPr lang="en-US"/>
              <a:t>Click to edit Master title style</a:t>
            </a:r>
            <a:endParaRPr lang="en-GB"/>
          </a:p>
        </p:txBody>
      </p:sp>
      <p:sp>
        <p:nvSpPr>
          <p:cNvPr id="3" name="Text Placeholder 2"/>
          <p:cNvSpPr>
            <a:spLocks noGrp="1"/>
          </p:cNvSpPr>
          <p:nvPr>
            <p:ph type="body" sz="half" idx="1"/>
          </p:nvPr>
        </p:nvSpPr>
        <p:spPr>
          <a:xfrm>
            <a:off x="609600" y="1600200"/>
            <a:ext cx="3886200" cy="4419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600200"/>
            <a:ext cx="3886200" cy="4419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a:xfrm>
            <a:off x="457200" y="6248400"/>
            <a:ext cx="2133600" cy="457200"/>
          </a:xfrm>
        </p:spPr>
        <p:txBody>
          <a:bodyPr/>
          <a:lstStyle>
            <a:lvl1pPr>
              <a:defRPr/>
            </a:lvl1pPr>
          </a:lstStyle>
          <a:p>
            <a:pPr>
              <a:defRPr/>
            </a:pPr>
            <a:endParaRPr lang="en-GB"/>
          </a:p>
        </p:txBody>
      </p:sp>
      <p:sp>
        <p:nvSpPr>
          <p:cNvPr id="6" name="Footer Placeholder 5"/>
          <p:cNvSpPr>
            <a:spLocks noGrp="1"/>
          </p:cNvSpPr>
          <p:nvPr>
            <p:ph type="ftr" sz="quarter" idx="11"/>
          </p:nvPr>
        </p:nvSpPr>
        <p:spPr>
          <a:xfrm>
            <a:off x="3124200" y="6248400"/>
            <a:ext cx="2895600" cy="457200"/>
          </a:xfrm>
        </p:spPr>
        <p:txBody>
          <a:bodyPr/>
          <a:lstStyle>
            <a:lvl1pPr>
              <a:defRPr/>
            </a:lvl1pPr>
          </a:lstStyle>
          <a:p>
            <a:pPr>
              <a:defRPr/>
            </a:pPr>
            <a:r>
              <a:rPr lang="en-GB"/>
              <a:t>Colchester Cunty High School for Girls</a:t>
            </a:r>
          </a:p>
        </p:txBody>
      </p:sp>
      <p:sp>
        <p:nvSpPr>
          <p:cNvPr id="7" name="Slide Number Placeholder 6"/>
          <p:cNvSpPr>
            <a:spLocks noGrp="1"/>
          </p:cNvSpPr>
          <p:nvPr>
            <p:ph type="sldNum" sz="quarter" idx="12"/>
          </p:nvPr>
        </p:nvSpPr>
        <p:spPr>
          <a:xfrm>
            <a:off x="6553200" y="6248400"/>
            <a:ext cx="2133600" cy="457200"/>
          </a:xfrm>
        </p:spPr>
        <p:txBody>
          <a:bodyPr/>
          <a:lstStyle>
            <a:lvl1pPr>
              <a:defRPr/>
            </a:lvl1pPr>
          </a:lstStyle>
          <a:p>
            <a:pPr>
              <a:defRPr/>
            </a:pPr>
            <a:fld id="{4211C14E-97B8-4970-BC1B-3AF1898F1D4F}" type="slidenum">
              <a:rPr lang="en-GB"/>
              <a:pPr>
                <a:defRPr/>
              </a:pPr>
              <a:t>‹#›</a:t>
            </a:fld>
            <a:endParaRPr lang="en-GB"/>
          </a:p>
        </p:txBody>
      </p:sp>
    </p:spTree>
    <p:extLst>
      <p:ext uri="{BB962C8B-B14F-4D97-AF65-F5344CB8AC3E}">
        <p14:creationId xmlns:p14="http://schemas.microsoft.com/office/powerpoint/2010/main" val="51859374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195263" y="228600"/>
            <a:ext cx="8015287" cy="914400"/>
          </a:xfrm>
        </p:spPr>
        <p:txBody>
          <a:bodyPr/>
          <a:lstStyle/>
          <a:p>
            <a:r>
              <a:rPr lang="en-US"/>
              <a:t>Click to edit Master title style</a:t>
            </a:r>
            <a:endParaRPr lang="en-GB"/>
          </a:p>
        </p:txBody>
      </p:sp>
      <p:sp>
        <p:nvSpPr>
          <p:cNvPr id="3" name="Text Placeholder 2"/>
          <p:cNvSpPr>
            <a:spLocks noGrp="1"/>
          </p:cNvSpPr>
          <p:nvPr>
            <p:ph type="body" sz="half" idx="1"/>
          </p:nvPr>
        </p:nvSpPr>
        <p:spPr>
          <a:xfrm>
            <a:off x="609600" y="1600200"/>
            <a:ext cx="3886200" cy="4419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lipArt Placeholder 3"/>
          <p:cNvSpPr>
            <a:spLocks noGrp="1"/>
          </p:cNvSpPr>
          <p:nvPr>
            <p:ph type="clipArt" sz="half" idx="2"/>
          </p:nvPr>
        </p:nvSpPr>
        <p:spPr>
          <a:xfrm>
            <a:off x="4648200" y="1600200"/>
            <a:ext cx="3886200" cy="4419600"/>
          </a:xfrm>
        </p:spPr>
        <p:txBody>
          <a:bodyPr>
            <a:normAutofit/>
          </a:bodyPr>
          <a:lstStyle/>
          <a:p>
            <a:pPr lvl="0"/>
            <a:endParaRPr lang="en-GB" noProof="0"/>
          </a:p>
        </p:txBody>
      </p:sp>
      <p:sp>
        <p:nvSpPr>
          <p:cNvPr id="5" name="Date Placeholder 4"/>
          <p:cNvSpPr>
            <a:spLocks noGrp="1"/>
          </p:cNvSpPr>
          <p:nvPr>
            <p:ph type="dt" sz="half" idx="10"/>
          </p:nvPr>
        </p:nvSpPr>
        <p:spPr>
          <a:xfrm>
            <a:off x="457200" y="6248400"/>
            <a:ext cx="2133600" cy="457200"/>
          </a:xfrm>
        </p:spPr>
        <p:txBody>
          <a:bodyPr/>
          <a:lstStyle>
            <a:lvl1pPr>
              <a:defRPr/>
            </a:lvl1pPr>
          </a:lstStyle>
          <a:p>
            <a:pPr>
              <a:defRPr/>
            </a:pPr>
            <a:endParaRPr lang="en-GB"/>
          </a:p>
        </p:txBody>
      </p:sp>
      <p:sp>
        <p:nvSpPr>
          <p:cNvPr id="6" name="Footer Placeholder 5"/>
          <p:cNvSpPr>
            <a:spLocks noGrp="1"/>
          </p:cNvSpPr>
          <p:nvPr>
            <p:ph type="ftr" sz="quarter" idx="11"/>
          </p:nvPr>
        </p:nvSpPr>
        <p:spPr>
          <a:xfrm>
            <a:off x="3124200" y="6248400"/>
            <a:ext cx="2895600" cy="457200"/>
          </a:xfrm>
        </p:spPr>
        <p:txBody>
          <a:bodyPr/>
          <a:lstStyle>
            <a:lvl1pPr>
              <a:defRPr/>
            </a:lvl1pPr>
          </a:lstStyle>
          <a:p>
            <a:pPr>
              <a:defRPr/>
            </a:pPr>
            <a:r>
              <a:rPr lang="en-GB"/>
              <a:t>Colchester Cunty High School for Girls</a:t>
            </a:r>
          </a:p>
        </p:txBody>
      </p:sp>
      <p:sp>
        <p:nvSpPr>
          <p:cNvPr id="7" name="Slide Number Placeholder 6"/>
          <p:cNvSpPr>
            <a:spLocks noGrp="1"/>
          </p:cNvSpPr>
          <p:nvPr>
            <p:ph type="sldNum" sz="quarter" idx="12"/>
          </p:nvPr>
        </p:nvSpPr>
        <p:spPr>
          <a:xfrm>
            <a:off x="6553200" y="6248400"/>
            <a:ext cx="2133600" cy="457200"/>
          </a:xfrm>
        </p:spPr>
        <p:txBody>
          <a:bodyPr/>
          <a:lstStyle>
            <a:lvl1pPr>
              <a:defRPr/>
            </a:lvl1pPr>
          </a:lstStyle>
          <a:p>
            <a:pPr>
              <a:defRPr/>
            </a:pPr>
            <a:fld id="{FDFE86F8-F979-49CF-80FB-53544870D515}" type="slidenum">
              <a:rPr lang="en-GB"/>
              <a:pPr>
                <a:defRPr/>
              </a:pPr>
              <a:t>‹#›</a:t>
            </a:fld>
            <a:endParaRPr lang="en-GB"/>
          </a:p>
        </p:txBody>
      </p:sp>
    </p:spTree>
    <p:extLst>
      <p:ext uri="{BB962C8B-B14F-4D97-AF65-F5344CB8AC3E}">
        <p14:creationId xmlns:p14="http://schemas.microsoft.com/office/powerpoint/2010/main" val="241112820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xAndObj" preserve="1">
  <p:cSld name="1_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endParaRPr lang="en-GB"/>
          </a:p>
        </p:txBody>
      </p:sp>
      <p:sp>
        <p:nvSpPr>
          <p:cNvPr id="3" name="Text Placeholder 2"/>
          <p:cNvSpPr>
            <a:spLocks noGrp="1"/>
          </p:cNvSpPr>
          <p:nvPr>
            <p:ph type="body" sz="half" idx="1"/>
          </p:nvPr>
        </p:nvSpPr>
        <p:spPr>
          <a:xfrm>
            <a:off x="457200" y="1481138"/>
            <a:ext cx="4038600" cy="45259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481138"/>
            <a:ext cx="4038600" cy="45259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9"/>
          <p:cNvSpPr>
            <a:spLocks noGrp="1"/>
          </p:cNvSpPr>
          <p:nvPr>
            <p:ph type="dt" sz="half" idx="10"/>
          </p:nvPr>
        </p:nvSpPr>
        <p:spPr/>
        <p:txBody>
          <a:bodyPr/>
          <a:lstStyle>
            <a:lvl1pPr>
              <a:defRPr/>
            </a:lvl1pPr>
          </a:lstStyle>
          <a:p>
            <a:pPr>
              <a:defRPr/>
            </a:pPr>
            <a:endParaRPr lang="en-GB"/>
          </a:p>
        </p:txBody>
      </p:sp>
      <p:sp>
        <p:nvSpPr>
          <p:cNvPr id="6" name="Footer Placeholder 21"/>
          <p:cNvSpPr>
            <a:spLocks noGrp="1"/>
          </p:cNvSpPr>
          <p:nvPr>
            <p:ph type="ftr" sz="quarter" idx="11"/>
          </p:nvPr>
        </p:nvSpPr>
        <p:spPr/>
        <p:txBody>
          <a:bodyPr/>
          <a:lstStyle>
            <a:lvl1pPr>
              <a:defRPr/>
            </a:lvl1pPr>
          </a:lstStyle>
          <a:p>
            <a:pPr>
              <a:defRPr/>
            </a:pPr>
            <a:r>
              <a:rPr lang="en-GB"/>
              <a:t>Colchester Cunty High School for Girls</a:t>
            </a:r>
          </a:p>
        </p:txBody>
      </p:sp>
      <p:sp>
        <p:nvSpPr>
          <p:cNvPr id="7" name="Slide Number Placeholder 17"/>
          <p:cNvSpPr>
            <a:spLocks noGrp="1"/>
          </p:cNvSpPr>
          <p:nvPr>
            <p:ph type="sldNum" sz="quarter" idx="12"/>
          </p:nvPr>
        </p:nvSpPr>
        <p:spPr/>
        <p:txBody>
          <a:bodyPr/>
          <a:lstStyle>
            <a:lvl1pPr>
              <a:defRPr/>
            </a:lvl1pPr>
          </a:lstStyle>
          <a:p>
            <a:pPr>
              <a:defRPr/>
            </a:pPr>
            <a:fld id="{0BBEC2F9-DE6E-4846-9A35-FB99D5F3290F}" type="slidenum">
              <a:rPr lang="en-GB"/>
              <a:pPr>
                <a:defRPr/>
              </a:pPr>
              <a:t>‹#›</a:t>
            </a:fld>
            <a:endParaRPr lang="en-GB"/>
          </a:p>
        </p:txBody>
      </p:sp>
    </p:spTree>
    <p:extLst>
      <p:ext uri="{BB962C8B-B14F-4D97-AF65-F5344CB8AC3E}">
        <p14:creationId xmlns:p14="http://schemas.microsoft.com/office/powerpoint/2010/main" val="321843622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clipArtAndTx">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1219200" y="304800"/>
            <a:ext cx="7772400" cy="1206500"/>
          </a:xfrm>
        </p:spPr>
        <p:txBody>
          <a:bodyPr/>
          <a:lstStyle/>
          <a:p>
            <a:r>
              <a:rPr lang="en-US"/>
              <a:t>Click to edit Master title style</a:t>
            </a:r>
            <a:endParaRPr lang="en-GB"/>
          </a:p>
        </p:txBody>
      </p:sp>
      <p:sp>
        <p:nvSpPr>
          <p:cNvPr id="3" name="ClipArt Placeholder 2"/>
          <p:cNvSpPr>
            <a:spLocks noGrp="1"/>
          </p:cNvSpPr>
          <p:nvPr>
            <p:ph type="clipArt" sz="half" idx="1"/>
          </p:nvPr>
        </p:nvSpPr>
        <p:spPr>
          <a:xfrm>
            <a:off x="1219200" y="1600200"/>
            <a:ext cx="3810000" cy="4495800"/>
          </a:xfrm>
        </p:spPr>
        <p:txBody>
          <a:bodyPr>
            <a:normAutofit/>
          </a:bodyPr>
          <a:lstStyle/>
          <a:p>
            <a:pPr lvl="0"/>
            <a:endParaRPr lang="en-GB" noProof="0"/>
          </a:p>
        </p:txBody>
      </p:sp>
      <p:sp>
        <p:nvSpPr>
          <p:cNvPr id="4" name="Text Placeholder 3"/>
          <p:cNvSpPr>
            <a:spLocks noGrp="1"/>
          </p:cNvSpPr>
          <p:nvPr>
            <p:ph type="body" sz="half" idx="2"/>
          </p:nvPr>
        </p:nvSpPr>
        <p:spPr>
          <a:xfrm>
            <a:off x="5181600" y="1600200"/>
            <a:ext cx="3810000" cy="4495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a:xfrm>
            <a:off x="1143000" y="6400800"/>
            <a:ext cx="1905000" cy="457200"/>
          </a:xfrm>
        </p:spPr>
        <p:txBody>
          <a:bodyPr/>
          <a:lstStyle>
            <a:lvl1pPr>
              <a:defRPr/>
            </a:lvl1pPr>
          </a:lstStyle>
          <a:p>
            <a:pPr>
              <a:defRPr/>
            </a:pPr>
            <a:endParaRPr lang="en-GB"/>
          </a:p>
        </p:txBody>
      </p:sp>
      <p:sp>
        <p:nvSpPr>
          <p:cNvPr id="6" name="Footer Placeholder 5"/>
          <p:cNvSpPr>
            <a:spLocks noGrp="1"/>
          </p:cNvSpPr>
          <p:nvPr>
            <p:ph type="ftr" sz="quarter" idx="11"/>
          </p:nvPr>
        </p:nvSpPr>
        <p:spPr>
          <a:xfrm>
            <a:off x="3581400" y="6400800"/>
            <a:ext cx="2895600" cy="457200"/>
          </a:xfrm>
        </p:spPr>
        <p:txBody>
          <a:bodyPr/>
          <a:lstStyle>
            <a:lvl1pPr>
              <a:defRPr/>
            </a:lvl1pPr>
          </a:lstStyle>
          <a:p>
            <a:pPr>
              <a:defRPr/>
            </a:pPr>
            <a:r>
              <a:rPr lang="en-GB"/>
              <a:t>Colchester Cunty High School for Girls</a:t>
            </a:r>
          </a:p>
        </p:txBody>
      </p:sp>
      <p:sp>
        <p:nvSpPr>
          <p:cNvPr id="7" name="Slide Number Placeholder 6"/>
          <p:cNvSpPr>
            <a:spLocks noGrp="1"/>
          </p:cNvSpPr>
          <p:nvPr>
            <p:ph type="sldNum" sz="quarter" idx="12"/>
          </p:nvPr>
        </p:nvSpPr>
        <p:spPr>
          <a:xfrm>
            <a:off x="7239000" y="6400800"/>
            <a:ext cx="1905000" cy="457200"/>
          </a:xfrm>
        </p:spPr>
        <p:txBody>
          <a:bodyPr/>
          <a:lstStyle>
            <a:lvl1pPr>
              <a:defRPr/>
            </a:lvl1pPr>
          </a:lstStyle>
          <a:p>
            <a:pPr>
              <a:defRPr/>
            </a:pPr>
            <a:fld id="{6E1BF9AB-48A3-4E1B-B539-DD18AB59EB2A}" type="slidenum">
              <a:rPr lang="en-GB"/>
              <a:pPr>
                <a:defRPr/>
              </a:pPr>
              <a:t>‹#›</a:t>
            </a:fld>
            <a:endParaRPr lang="en-GB"/>
          </a:p>
        </p:txBody>
      </p:sp>
    </p:spTree>
    <p:extLst>
      <p:ext uri="{BB962C8B-B14F-4D97-AF65-F5344CB8AC3E}">
        <p14:creationId xmlns:p14="http://schemas.microsoft.com/office/powerpoint/2010/main" val="28030479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slideLayout" Target="../slideLayouts/slideLayout27.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slideLayout" Target="../slideLayouts/slideLayout26.xml"/><Relationship Id="rId17" Type="http://schemas.openxmlformats.org/officeDocument/2006/relationships/image" Target="../media/image1.jpeg"/><Relationship Id="rId2" Type="http://schemas.openxmlformats.org/officeDocument/2006/relationships/slideLayout" Target="../slideLayouts/slideLayout16.xml"/><Relationship Id="rId16" Type="http://schemas.openxmlformats.org/officeDocument/2006/relationships/theme" Target="../theme/theme2.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5" Type="http://schemas.openxmlformats.org/officeDocument/2006/relationships/slideLayout" Target="../slideLayouts/slideLayout29.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slideLayout" Target="../slideLayouts/slideLayout28.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7.xml"/><Relationship Id="rId13" Type="http://schemas.openxmlformats.org/officeDocument/2006/relationships/slideLayout" Target="../slideLayouts/slideLayout42.xml"/><Relationship Id="rId3" Type="http://schemas.openxmlformats.org/officeDocument/2006/relationships/slideLayout" Target="../slideLayouts/slideLayout32.xml"/><Relationship Id="rId7" Type="http://schemas.openxmlformats.org/officeDocument/2006/relationships/slideLayout" Target="../slideLayouts/slideLayout36.xml"/><Relationship Id="rId12" Type="http://schemas.openxmlformats.org/officeDocument/2006/relationships/slideLayout" Target="../slideLayouts/slideLayout41.xml"/><Relationship Id="rId17" Type="http://schemas.openxmlformats.org/officeDocument/2006/relationships/image" Target="../media/image1.jpeg"/><Relationship Id="rId2" Type="http://schemas.openxmlformats.org/officeDocument/2006/relationships/slideLayout" Target="../slideLayouts/slideLayout31.xml"/><Relationship Id="rId16" Type="http://schemas.openxmlformats.org/officeDocument/2006/relationships/theme" Target="../theme/theme3.xml"/><Relationship Id="rId1" Type="http://schemas.openxmlformats.org/officeDocument/2006/relationships/slideLayout" Target="../slideLayouts/slideLayout30.xml"/><Relationship Id="rId6" Type="http://schemas.openxmlformats.org/officeDocument/2006/relationships/slideLayout" Target="../slideLayouts/slideLayout35.xml"/><Relationship Id="rId11" Type="http://schemas.openxmlformats.org/officeDocument/2006/relationships/slideLayout" Target="../slideLayouts/slideLayout40.xml"/><Relationship Id="rId5" Type="http://schemas.openxmlformats.org/officeDocument/2006/relationships/slideLayout" Target="../slideLayouts/slideLayout34.xml"/><Relationship Id="rId15" Type="http://schemas.openxmlformats.org/officeDocument/2006/relationships/slideLayout" Target="../slideLayouts/slideLayout44.xml"/><Relationship Id="rId10" Type="http://schemas.openxmlformats.org/officeDocument/2006/relationships/slideLayout" Target="../slideLayouts/slideLayout39.xml"/><Relationship Id="rId4" Type="http://schemas.openxmlformats.org/officeDocument/2006/relationships/slideLayout" Target="../slideLayouts/slideLayout33.xml"/><Relationship Id="rId9" Type="http://schemas.openxmlformats.org/officeDocument/2006/relationships/slideLayout" Target="../slideLayouts/slideLayout38.xml"/><Relationship Id="rId14" Type="http://schemas.openxmlformats.org/officeDocument/2006/relationships/slideLayout" Target="../slideLayouts/slideLayout4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Freeform 12"/>
          <p:cNvSpPr>
            <a:spLocks/>
          </p:cNvSpPr>
          <p:nvPr/>
        </p:nvSpPr>
        <p:spPr bwMode="auto">
          <a:xfrm>
            <a:off x="500063" y="5945188"/>
            <a:ext cx="4940300" cy="9207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a:lstStyle/>
          <a:p>
            <a:pPr>
              <a:defRPr/>
            </a:pPr>
            <a:endParaRPr lang="en-US"/>
          </a:p>
        </p:txBody>
      </p:sp>
      <p:sp>
        <p:nvSpPr>
          <p:cNvPr id="1027" name="Freeform 11"/>
          <p:cNvSpPr>
            <a:spLocks/>
          </p:cNvSpPr>
          <p:nvPr/>
        </p:nvSpPr>
        <p:spPr bwMode="auto">
          <a:xfrm>
            <a:off x="485775" y="5938838"/>
            <a:ext cx="3690938" cy="933450"/>
          </a:xfrm>
          <a:custGeom>
            <a:avLst/>
            <a:gdLst>
              <a:gd name="T0" fmla="*/ 0 w 5591"/>
              <a:gd name="T1" fmla="*/ 0 h 588"/>
              <a:gd name="T2" fmla="*/ 2147483647 w 5591"/>
              <a:gd name="T3" fmla="*/ 0 h 588"/>
              <a:gd name="T4" fmla="*/ 2147483647 w 5591"/>
              <a:gd name="T5" fmla="*/ 2147483647 h 588"/>
              <a:gd name="T6" fmla="*/ 2147483647 w 5591"/>
              <a:gd name="T7" fmla="*/ 0 h 588"/>
              <a:gd name="T8" fmla="*/ 0 60000 65536"/>
              <a:gd name="T9" fmla="*/ 0 60000 65536"/>
              <a:gd name="T10" fmla="*/ 0 60000 65536"/>
              <a:gd name="T11" fmla="*/ 0 60000 65536"/>
              <a:gd name="T12" fmla="*/ 0 w 5591"/>
              <a:gd name="T13" fmla="*/ 0 h 588"/>
              <a:gd name="T14" fmla="*/ 5591 w 5591"/>
              <a:gd name="T15" fmla="*/ 588 h 588"/>
            </a:gdLst>
            <a:ahLst/>
            <a:cxnLst>
              <a:cxn ang="T8">
                <a:pos x="T0" y="T1"/>
              </a:cxn>
              <a:cxn ang="T9">
                <a:pos x="T2" y="T3"/>
              </a:cxn>
              <a:cxn ang="T10">
                <a:pos x="T4" y="T5"/>
              </a:cxn>
              <a:cxn ang="T11">
                <a:pos x="T6" y="T7"/>
              </a:cxn>
            </a:cxnLst>
            <a:rect l="T12" t="T13" r="T14" b="T15"/>
            <a:pathLst>
              <a:path w="5591" h="588">
                <a:moveTo>
                  <a:pt x="0" y="0"/>
                </a:moveTo>
                <a:lnTo>
                  <a:pt x="5591" y="585"/>
                </a:lnTo>
                <a:lnTo>
                  <a:pt x="4415" y="588"/>
                </a:lnTo>
                <a:lnTo>
                  <a:pt x="12" y="4"/>
                </a:lnTo>
              </a:path>
            </a:pathLst>
          </a:custGeom>
          <a:solidFill>
            <a:srgbClr val="000000"/>
          </a:solidFill>
          <a:ln>
            <a:noFill/>
          </a:ln>
          <a:extLst>
            <a:ext uri="{91240B29-F687-4F45-9708-019B960494DF}">
              <a14:hiddenLine xmlns:a14="http://schemas.microsoft.com/office/drawing/2010/main" w="9525" cap="flat" cmpd="sng" algn="ctr">
                <a:solidFill>
                  <a:srgbClr val="000000"/>
                </a:solidFill>
                <a:prstDash val="solid"/>
                <a:round/>
                <a:headEnd type="none" w="med" len="med"/>
                <a:tailEnd type="none" w="med" len="med"/>
              </a14:hiddenLine>
            </a:ext>
          </a:extLst>
        </p:spPr>
        <p:txBody>
          <a:bodyPr/>
          <a:lstStyle/>
          <a:p>
            <a:endParaRPr lang="en-GB"/>
          </a:p>
        </p:txBody>
      </p:sp>
      <p:sp>
        <p:nvSpPr>
          <p:cNvPr id="14" name="Right Triangle 13"/>
          <p:cNvSpPr>
            <a:spLocks/>
          </p:cNvSpPr>
          <p:nvPr/>
        </p:nvSpPr>
        <p:spPr bwMode="auto">
          <a:xfrm>
            <a:off x="-6042" y="5791253"/>
            <a:ext cx="3402314" cy="1080868"/>
          </a:xfrm>
          <a:prstGeom prst="rtTriangle">
            <a:avLst/>
          </a:prstGeom>
          <a:blipFill>
            <a:blip r:embed="rId16"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p>
            <a:r>
              <a:rPr lang="en-US"/>
              <a:t>Click to edit Master title style</a:t>
            </a:r>
          </a:p>
        </p:txBody>
      </p:sp>
      <p:sp>
        <p:nvSpPr>
          <p:cNvPr id="1033" name="Text Placeholder 29"/>
          <p:cNvSpPr>
            <a:spLocks noGrp="1"/>
          </p:cNvSpPr>
          <p:nvPr>
            <p:ph type="body" idx="1"/>
          </p:nvPr>
        </p:nvSpPr>
        <p:spPr bwMode="auto">
          <a:xfrm>
            <a:off x="457200" y="1481138"/>
            <a:ext cx="8229600" cy="4525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 name="Date Placeholder 9"/>
          <p:cNvSpPr>
            <a:spLocks noGrp="1"/>
          </p:cNvSpPr>
          <p:nvPr>
            <p:ph type="dt" sz="half" idx="2"/>
          </p:nvPr>
        </p:nvSpPr>
        <p:spPr>
          <a:xfrm>
            <a:off x="6727825" y="6408738"/>
            <a:ext cx="1919288" cy="365125"/>
          </a:xfrm>
          <a:prstGeom prst="rect">
            <a:avLst/>
          </a:prstGeom>
        </p:spPr>
        <p:txBody>
          <a:bodyPr vert="horz" anchor="b"/>
          <a:lstStyle>
            <a:lvl1pPr algn="l" eaLnBrk="1" latinLnBrk="0" hangingPunct="1">
              <a:defRPr kumimoji="0" sz="1000">
                <a:solidFill>
                  <a:schemeClr val="tx1"/>
                </a:solidFill>
              </a:defRPr>
            </a:lvl1pPr>
            <a:extLst/>
          </a:lstStyle>
          <a:p>
            <a:pPr>
              <a:defRPr/>
            </a:pPr>
            <a:endParaRPr lang="en-GB"/>
          </a:p>
        </p:txBody>
      </p:sp>
      <p:sp>
        <p:nvSpPr>
          <p:cNvPr id="22" name="Footer Placeholder 21"/>
          <p:cNvSpPr>
            <a:spLocks noGrp="1"/>
          </p:cNvSpPr>
          <p:nvPr>
            <p:ph type="ftr" sz="quarter" idx="3"/>
          </p:nvPr>
        </p:nvSpPr>
        <p:spPr>
          <a:xfrm>
            <a:off x="4379913" y="6408738"/>
            <a:ext cx="2351087" cy="365125"/>
          </a:xfrm>
          <a:prstGeom prst="rect">
            <a:avLst/>
          </a:prstGeom>
        </p:spPr>
        <p:txBody>
          <a:bodyPr vert="horz" anchor="b"/>
          <a:lstStyle>
            <a:lvl1pPr algn="r" eaLnBrk="1" latinLnBrk="0" hangingPunct="1">
              <a:defRPr kumimoji="0" sz="1000">
                <a:solidFill>
                  <a:schemeClr val="tx1"/>
                </a:solidFill>
              </a:defRPr>
            </a:lvl1pPr>
            <a:extLst/>
          </a:lstStyle>
          <a:p>
            <a:pPr>
              <a:defRPr/>
            </a:pPr>
            <a:r>
              <a:rPr lang="en-GB"/>
              <a:t>Colchester Cunty High School for Girls</a:t>
            </a:r>
          </a:p>
        </p:txBody>
      </p:sp>
      <p:sp>
        <p:nvSpPr>
          <p:cNvPr id="18" name="Slide Number Placeholder 17"/>
          <p:cNvSpPr>
            <a:spLocks noGrp="1"/>
          </p:cNvSpPr>
          <p:nvPr>
            <p:ph type="sldNum" sz="quarter" idx="4"/>
          </p:nvPr>
        </p:nvSpPr>
        <p:spPr>
          <a:xfrm>
            <a:off x="8647113" y="6408738"/>
            <a:ext cx="366712" cy="365125"/>
          </a:xfrm>
          <a:prstGeom prst="rect">
            <a:avLst/>
          </a:prstGeom>
        </p:spPr>
        <p:txBody>
          <a:bodyPr vert="horz" anchor="b"/>
          <a:lstStyle>
            <a:lvl1pPr algn="r" eaLnBrk="1" latinLnBrk="0" hangingPunct="1">
              <a:defRPr kumimoji="0" sz="1000" b="0">
                <a:solidFill>
                  <a:schemeClr val="tx1"/>
                </a:solidFill>
              </a:defRPr>
            </a:lvl1pPr>
            <a:extLst/>
          </a:lstStyle>
          <a:p>
            <a:pPr>
              <a:defRPr/>
            </a:pPr>
            <a:fld id="{38A50941-39D1-4A04-8F2A-ACB2E548B82F}" type="slidenum">
              <a:rPr lang="en-GB"/>
              <a:pPr>
                <a:defRPr/>
              </a:pPr>
              <a:t>‹#›</a:t>
            </a:fld>
            <a:endParaRPr lang="en-GB"/>
          </a:p>
        </p:txBody>
      </p:sp>
    </p:spTree>
  </p:cSld>
  <p:clrMap bg1="lt1" tx1="dk1" bg2="lt2" tx2="dk2" accent1="accent1" accent2="accent2" accent3="accent3" accent4="accent4" accent5="accent5" accent6="accent6" hlink="hlink" folHlink="folHlink"/>
  <p:sldLayoutIdLst>
    <p:sldLayoutId id="2147485768" r:id="rId1"/>
    <p:sldLayoutId id="2147485733" r:id="rId2"/>
    <p:sldLayoutId id="2147485769" r:id="rId3"/>
    <p:sldLayoutId id="2147485734" r:id="rId4"/>
    <p:sldLayoutId id="2147485770" r:id="rId5"/>
    <p:sldLayoutId id="2147485735" r:id="rId6"/>
    <p:sldLayoutId id="2147485736" r:id="rId7"/>
    <p:sldLayoutId id="2147485771" r:id="rId8"/>
    <p:sldLayoutId id="2147485772" r:id="rId9"/>
    <p:sldLayoutId id="2147485737" r:id="rId10"/>
    <p:sldLayoutId id="2147485738" r:id="rId11"/>
    <p:sldLayoutId id="2147485774" r:id="rId12"/>
    <p:sldLayoutId id="2147485739" r:id="rId13"/>
    <p:sldLayoutId id="2147485776" r:id="rId14"/>
  </p:sldLayoutIdLst>
  <p:hf sldNum="0" hdr="0" ftr="0" dt="0"/>
  <p:txStyles>
    <p:titleStyle>
      <a:lvl1pPr algn="l" rtl="0" eaLnBrk="0" fontAlgn="base" hangingPunct="0">
        <a:spcBef>
          <a:spcPct val="0"/>
        </a:spcBef>
        <a:spcAft>
          <a:spcPct val="0"/>
        </a:spcAft>
        <a:defRPr sz="4100" b="1" kern="1200">
          <a:solidFill>
            <a:schemeClr val="tx2"/>
          </a:solidFill>
          <a:effectLst>
            <a:outerShdw blurRad="31750" dist="25400" dir="5400000" algn="tl" rotWithShape="0">
              <a:srgbClr val="000000">
                <a:alpha val="25000"/>
              </a:srgbClr>
            </a:outerShdw>
          </a:effectLst>
          <a:latin typeface="+mj-lt"/>
          <a:ea typeface="+mj-ea"/>
          <a:cs typeface="+mj-cs"/>
        </a:defRPr>
      </a:lvl1pPr>
      <a:lvl2pPr algn="l" rtl="0" eaLnBrk="0" fontAlgn="base" hangingPunct="0">
        <a:spcBef>
          <a:spcPct val="0"/>
        </a:spcBef>
        <a:spcAft>
          <a:spcPct val="0"/>
        </a:spcAft>
        <a:defRPr sz="4100" b="1">
          <a:solidFill>
            <a:schemeClr val="tx2"/>
          </a:solidFill>
          <a:latin typeface="Lucida Sans Unicode" pitchFamily="34" charset="0"/>
        </a:defRPr>
      </a:lvl2pPr>
      <a:lvl3pPr algn="l" rtl="0" eaLnBrk="0" fontAlgn="base" hangingPunct="0">
        <a:spcBef>
          <a:spcPct val="0"/>
        </a:spcBef>
        <a:spcAft>
          <a:spcPct val="0"/>
        </a:spcAft>
        <a:defRPr sz="4100" b="1">
          <a:solidFill>
            <a:schemeClr val="tx2"/>
          </a:solidFill>
          <a:latin typeface="Lucida Sans Unicode" pitchFamily="34" charset="0"/>
        </a:defRPr>
      </a:lvl3pPr>
      <a:lvl4pPr algn="l" rtl="0" eaLnBrk="0" fontAlgn="base" hangingPunct="0">
        <a:spcBef>
          <a:spcPct val="0"/>
        </a:spcBef>
        <a:spcAft>
          <a:spcPct val="0"/>
        </a:spcAft>
        <a:defRPr sz="4100" b="1">
          <a:solidFill>
            <a:schemeClr val="tx2"/>
          </a:solidFill>
          <a:latin typeface="Lucida Sans Unicode" pitchFamily="34" charset="0"/>
        </a:defRPr>
      </a:lvl4pPr>
      <a:lvl5pPr algn="l" rtl="0" eaLnBrk="0" fontAlgn="base" hangingPunct="0">
        <a:spcBef>
          <a:spcPct val="0"/>
        </a:spcBef>
        <a:spcAft>
          <a:spcPct val="0"/>
        </a:spcAft>
        <a:defRPr sz="4100" b="1">
          <a:solidFill>
            <a:schemeClr val="tx2"/>
          </a:solidFill>
          <a:latin typeface="Lucida Sans Unicode" pitchFamily="34" charset="0"/>
        </a:defRPr>
      </a:lvl5pPr>
      <a:lvl6pPr marL="457200" algn="l" rtl="0" fontAlgn="base">
        <a:spcBef>
          <a:spcPct val="0"/>
        </a:spcBef>
        <a:spcAft>
          <a:spcPct val="0"/>
        </a:spcAft>
        <a:defRPr sz="4100" b="1">
          <a:solidFill>
            <a:schemeClr val="tx2"/>
          </a:solidFill>
          <a:latin typeface="Lucida Sans Unicode" pitchFamily="34" charset="0"/>
        </a:defRPr>
      </a:lvl6pPr>
      <a:lvl7pPr marL="914400" algn="l" rtl="0" fontAlgn="base">
        <a:spcBef>
          <a:spcPct val="0"/>
        </a:spcBef>
        <a:spcAft>
          <a:spcPct val="0"/>
        </a:spcAft>
        <a:defRPr sz="4100" b="1">
          <a:solidFill>
            <a:schemeClr val="tx2"/>
          </a:solidFill>
          <a:latin typeface="Lucida Sans Unicode" pitchFamily="34" charset="0"/>
        </a:defRPr>
      </a:lvl7pPr>
      <a:lvl8pPr marL="1371600" algn="l" rtl="0" fontAlgn="base">
        <a:spcBef>
          <a:spcPct val="0"/>
        </a:spcBef>
        <a:spcAft>
          <a:spcPct val="0"/>
        </a:spcAft>
        <a:defRPr sz="4100" b="1">
          <a:solidFill>
            <a:schemeClr val="tx2"/>
          </a:solidFill>
          <a:latin typeface="Lucida Sans Unicode" pitchFamily="34" charset="0"/>
        </a:defRPr>
      </a:lvl8pPr>
      <a:lvl9pPr marL="1828800" algn="l" rtl="0" fontAlgn="base">
        <a:spcBef>
          <a:spcPct val="0"/>
        </a:spcBef>
        <a:spcAft>
          <a:spcPct val="0"/>
        </a:spcAft>
        <a:defRPr sz="4100" b="1">
          <a:solidFill>
            <a:schemeClr val="tx2"/>
          </a:solidFill>
          <a:latin typeface="Lucida Sans Unicode" pitchFamily="34" charset="0"/>
        </a:defRPr>
      </a:lvl9pPr>
      <a:extLst/>
    </p:titleStyle>
    <p:bodyStyle>
      <a:lvl1pPr marL="365125" indent="-255588" algn="l" rtl="0" eaLnBrk="0" fontAlgn="base" hangingPunct="0">
        <a:spcBef>
          <a:spcPts val="400"/>
        </a:spcBef>
        <a:spcAft>
          <a:spcPct val="0"/>
        </a:spcAft>
        <a:buClr>
          <a:schemeClr val="accent1"/>
        </a:buClr>
        <a:buSzPct val="68000"/>
        <a:buFont typeface="Wingdings 3" pitchFamily="18" charset="2"/>
        <a:buChar char=""/>
        <a:defRPr sz="2700" kern="1200">
          <a:solidFill>
            <a:schemeClr val="tx1"/>
          </a:solidFill>
          <a:latin typeface="+mn-lt"/>
          <a:ea typeface="+mn-ea"/>
          <a:cs typeface="+mn-cs"/>
        </a:defRPr>
      </a:lvl1pPr>
      <a:lvl2pPr marL="620713" indent="-228600" algn="l" rtl="0" eaLnBrk="0" fontAlgn="base" hangingPunct="0">
        <a:spcBef>
          <a:spcPts val="325"/>
        </a:spcBef>
        <a:spcAft>
          <a:spcPct val="0"/>
        </a:spcAft>
        <a:buClr>
          <a:schemeClr val="accent1"/>
        </a:buClr>
        <a:buFont typeface="Verdana" pitchFamily="34" charset="0"/>
        <a:buChar char="◦"/>
        <a:defRPr sz="2300" kern="1200">
          <a:solidFill>
            <a:schemeClr val="tx1"/>
          </a:solidFill>
          <a:latin typeface="+mn-lt"/>
          <a:ea typeface="+mn-ea"/>
          <a:cs typeface="+mn-cs"/>
        </a:defRPr>
      </a:lvl2pPr>
      <a:lvl3pPr marL="858838" indent="-228600" algn="l" rtl="0" eaLnBrk="0" fontAlgn="base" hangingPunct="0">
        <a:spcBef>
          <a:spcPts val="350"/>
        </a:spcBef>
        <a:spcAft>
          <a:spcPct val="0"/>
        </a:spcAft>
        <a:buClr>
          <a:schemeClr val="accent2"/>
        </a:buClr>
        <a:buSzPct val="100000"/>
        <a:buFont typeface="Wingdings 2" pitchFamily="18" charset="2"/>
        <a:buChar char=""/>
        <a:defRPr sz="2100" kern="1200">
          <a:solidFill>
            <a:schemeClr val="tx1"/>
          </a:solidFill>
          <a:latin typeface="+mn-lt"/>
          <a:ea typeface="+mn-ea"/>
          <a:cs typeface="+mn-cs"/>
        </a:defRPr>
      </a:lvl3pPr>
      <a:lvl4pPr marL="1143000" indent="-228600" algn="l" rtl="0" eaLnBrk="0" fontAlgn="base" hangingPunct="0">
        <a:spcBef>
          <a:spcPts val="350"/>
        </a:spcBef>
        <a:spcAft>
          <a:spcPct val="0"/>
        </a:spcAft>
        <a:buClr>
          <a:schemeClr val="accent2"/>
        </a:buClr>
        <a:buFont typeface="Wingdings 2" pitchFamily="18" charset="2"/>
        <a:buChar char=""/>
        <a:defRPr sz="1900" kern="1200">
          <a:solidFill>
            <a:schemeClr val="tx1"/>
          </a:solidFill>
          <a:latin typeface="+mn-lt"/>
          <a:ea typeface="+mn-ea"/>
          <a:cs typeface="+mn-cs"/>
        </a:defRPr>
      </a:lvl4pPr>
      <a:lvl5pPr marL="1371600" indent="-228600" algn="l" rtl="0" eaLnBrk="0" fontAlgn="base" hangingPunct="0">
        <a:spcBef>
          <a:spcPts val="350"/>
        </a:spcBef>
        <a:spcAft>
          <a:spcPct val="0"/>
        </a:spcAft>
        <a:buClr>
          <a:schemeClr val="accent2"/>
        </a:buClr>
        <a:buFont typeface="Wingdings 2" pitchFamily="18" charset="2"/>
        <a:buChar char=""/>
        <a:defRPr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Freeform 12"/>
          <p:cNvSpPr>
            <a:spLocks/>
          </p:cNvSpPr>
          <p:nvPr/>
        </p:nvSpPr>
        <p:spPr bwMode="auto">
          <a:xfrm>
            <a:off x="500063" y="5945188"/>
            <a:ext cx="4940300" cy="9207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a:lstStyle/>
          <a:p>
            <a:pPr>
              <a:defRPr/>
            </a:pPr>
            <a:endParaRPr lang="en-US">
              <a:solidFill>
                <a:prstClr val="black"/>
              </a:solidFill>
            </a:endParaRPr>
          </a:p>
        </p:txBody>
      </p:sp>
      <p:sp>
        <p:nvSpPr>
          <p:cNvPr id="2051" name="Freeform 11"/>
          <p:cNvSpPr>
            <a:spLocks/>
          </p:cNvSpPr>
          <p:nvPr/>
        </p:nvSpPr>
        <p:spPr bwMode="auto">
          <a:xfrm>
            <a:off x="485775" y="5938838"/>
            <a:ext cx="3690938" cy="933450"/>
          </a:xfrm>
          <a:custGeom>
            <a:avLst/>
            <a:gdLst>
              <a:gd name="T0" fmla="*/ 0 w 5591"/>
              <a:gd name="T1" fmla="*/ 0 h 588"/>
              <a:gd name="T2" fmla="*/ 2147483647 w 5591"/>
              <a:gd name="T3" fmla="*/ 0 h 588"/>
              <a:gd name="T4" fmla="*/ 2147483647 w 5591"/>
              <a:gd name="T5" fmla="*/ 2147483647 h 588"/>
              <a:gd name="T6" fmla="*/ 2147483647 w 5591"/>
              <a:gd name="T7" fmla="*/ 0 h 588"/>
              <a:gd name="T8" fmla="*/ 0 60000 65536"/>
              <a:gd name="T9" fmla="*/ 0 60000 65536"/>
              <a:gd name="T10" fmla="*/ 0 60000 65536"/>
              <a:gd name="T11" fmla="*/ 0 60000 65536"/>
              <a:gd name="T12" fmla="*/ 0 w 5591"/>
              <a:gd name="T13" fmla="*/ 0 h 588"/>
              <a:gd name="T14" fmla="*/ 5591 w 5591"/>
              <a:gd name="T15" fmla="*/ 588 h 588"/>
            </a:gdLst>
            <a:ahLst/>
            <a:cxnLst>
              <a:cxn ang="T8">
                <a:pos x="T0" y="T1"/>
              </a:cxn>
              <a:cxn ang="T9">
                <a:pos x="T2" y="T3"/>
              </a:cxn>
              <a:cxn ang="T10">
                <a:pos x="T4" y="T5"/>
              </a:cxn>
              <a:cxn ang="T11">
                <a:pos x="T6" y="T7"/>
              </a:cxn>
            </a:cxnLst>
            <a:rect l="T12" t="T13" r="T14" b="T15"/>
            <a:pathLst>
              <a:path w="5591" h="588">
                <a:moveTo>
                  <a:pt x="0" y="0"/>
                </a:moveTo>
                <a:lnTo>
                  <a:pt x="5591" y="585"/>
                </a:lnTo>
                <a:lnTo>
                  <a:pt x="4415" y="588"/>
                </a:lnTo>
                <a:lnTo>
                  <a:pt x="12" y="4"/>
                </a:lnTo>
              </a:path>
            </a:pathLst>
          </a:custGeom>
          <a:solidFill>
            <a:srgbClr val="000000"/>
          </a:solidFill>
          <a:ln>
            <a:noFill/>
          </a:ln>
          <a:extLst>
            <a:ext uri="{91240B29-F687-4F45-9708-019B960494DF}">
              <a14:hiddenLine xmlns:a14="http://schemas.microsoft.com/office/drawing/2010/main" w="9525" cap="flat" cmpd="sng" algn="ctr">
                <a:solidFill>
                  <a:srgbClr val="000000"/>
                </a:solidFill>
                <a:prstDash val="solid"/>
                <a:round/>
                <a:headEnd type="none" w="med" len="med"/>
                <a:tailEnd type="none" w="med" len="med"/>
              </a14:hiddenLine>
            </a:ext>
          </a:extLst>
        </p:spPr>
        <p:txBody>
          <a:bodyPr/>
          <a:lstStyle/>
          <a:p>
            <a:endParaRPr lang="en-GB"/>
          </a:p>
        </p:txBody>
      </p:sp>
      <p:sp>
        <p:nvSpPr>
          <p:cNvPr id="14" name="Right Triangle 13"/>
          <p:cNvSpPr>
            <a:spLocks/>
          </p:cNvSpPr>
          <p:nvPr/>
        </p:nvSpPr>
        <p:spPr bwMode="auto">
          <a:xfrm>
            <a:off x="-6042" y="5791253"/>
            <a:ext cx="3402314" cy="1080868"/>
          </a:xfrm>
          <a:prstGeom prst="rtTriangle">
            <a:avLst/>
          </a:prstGeom>
          <a:blipFill>
            <a:blip r:embed="rId17"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prstClr val="white"/>
              </a:solidFill>
            </a:endParaRPr>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p>
            <a:r>
              <a:rPr lang="en-US"/>
              <a:t>Click to edit Master title style</a:t>
            </a:r>
          </a:p>
        </p:txBody>
      </p:sp>
      <p:sp>
        <p:nvSpPr>
          <p:cNvPr id="2057" name="Text Placeholder 29"/>
          <p:cNvSpPr>
            <a:spLocks noGrp="1"/>
          </p:cNvSpPr>
          <p:nvPr>
            <p:ph type="body" idx="1"/>
          </p:nvPr>
        </p:nvSpPr>
        <p:spPr bwMode="auto">
          <a:xfrm>
            <a:off x="457200" y="1481138"/>
            <a:ext cx="8229600" cy="4525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 name="Date Placeholder 9"/>
          <p:cNvSpPr>
            <a:spLocks noGrp="1"/>
          </p:cNvSpPr>
          <p:nvPr>
            <p:ph type="dt" sz="half" idx="2"/>
          </p:nvPr>
        </p:nvSpPr>
        <p:spPr>
          <a:xfrm>
            <a:off x="6727825" y="6408738"/>
            <a:ext cx="1919288" cy="365125"/>
          </a:xfrm>
          <a:prstGeom prst="rect">
            <a:avLst/>
          </a:prstGeom>
        </p:spPr>
        <p:txBody>
          <a:bodyPr vert="horz" anchor="b"/>
          <a:lstStyle>
            <a:lvl1pPr algn="l" eaLnBrk="1" latinLnBrk="0" hangingPunct="1">
              <a:defRPr kumimoji="0" sz="1000">
                <a:solidFill>
                  <a:prstClr val="black"/>
                </a:solidFill>
                <a:latin typeface="Arial" charset="0"/>
              </a:defRPr>
            </a:lvl1pPr>
            <a:extLst/>
          </a:lstStyle>
          <a:p>
            <a:pPr>
              <a:defRPr/>
            </a:pPr>
            <a:endParaRPr lang="en-GB"/>
          </a:p>
        </p:txBody>
      </p:sp>
      <p:sp>
        <p:nvSpPr>
          <p:cNvPr id="22" name="Footer Placeholder 21"/>
          <p:cNvSpPr>
            <a:spLocks noGrp="1"/>
          </p:cNvSpPr>
          <p:nvPr>
            <p:ph type="ftr" sz="quarter" idx="3"/>
          </p:nvPr>
        </p:nvSpPr>
        <p:spPr>
          <a:xfrm>
            <a:off x="4379913" y="6408738"/>
            <a:ext cx="2351087" cy="365125"/>
          </a:xfrm>
          <a:prstGeom prst="rect">
            <a:avLst/>
          </a:prstGeom>
        </p:spPr>
        <p:txBody>
          <a:bodyPr vert="horz" anchor="b"/>
          <a:lstStyle>
            <a:lvl1pPr algn="r" eaLnBrk="1" latinLnBrk="0" hangingPunct="1">
              <a:defRPr kumimoji="0" sz="1000">
                <a:solidFill>
                  <a:prstClr val="black"/>
                </a:solidFill>
                <a:latin typeface="Arial" charset="0"/>
              </a:defRPr>
            </a:lvl1pPr>
            <a:extLst/>
          </a:lstStyle>
          <a:p>
            <a:pPr>
              <a:defRPr/>
            </a:pPr>
            <a:r>
              <a:rPr lang="en-GB"/>
              <a:t>Colchester Cunty High School for Girls</a:t>
            </a:r>
          </a:p>
        </p:txBody>
      </p:sp>
      <p:sp>
        <p:nvSpPr>
          <p:cNvPr id="18" name="Slide Number Placeholder 17"/>
          <p:cNvSpPr>
            <a:spLocks noGrp="1"/>
          </p:cNvSpPr>
          <p:nvPr>
            <p:ph type="sldNum" sz="quarter" idx="4"/>
          </p:nvPr>
        </p:nvSpPr>
        <p:spPr>
          <a:xfrm>
            <a:off x="8647113" y="6408738"/>
            <a:ext cx="366712" cy="365125"/>
          </a:xfrm>
          <a:prstGeom prst="rect">
            <a:avLst/>
          </a:prstGeom>
        </p:spPr>
        <p:txBody>
          <a:bodyPr vert="horz" anchor="b"/>
          <a:lstStyle>
            <a:lvl1pPr algn="r" eaLnBrk="1" latinLnBrk="0" hangingPunct="1">
              <a:defRPr kumimoji="0" sz="1000" b="0">
                <a:solidFill>
                  <a:prstClr val="black"/>
                </a:solidFill>
                <a:latin typeface="Arial" charset="0"/>
              </a:defRPr>
            </a:lvl1pPr>
            <a:extLst/>
          </a:lstStyle>
          <a:p>
            <a:pPr>
              <a:defRPr/>
            </a:pPr>
            <a:fld id="{A7CBB4E2-6008-4B62-86B5-5849765E2863}" type="slidenum">
              <a:rPr lang="en-GB"/>
              <a:pPr>
                <a:defRPr/>
              </a:pPr>
              <a:t>‹#›</a:t>
            </a:fld>
            <a:endParaRPr lang="en-GB"/>
          </a:p>
        </p:txBody>
      </p:sp>
    </p:spTree>
  </p:cSld>
  <p:clrMap bg1="lt1" tx1="dk1" bg2="lt2" tx2="dk2" accent1="accent1" accent2="accent2" accent3="accent3" accent4="accent4" accent5="accent5" accent6="accent6" hlink="hlink" folHlink="folHlink"/>
  <p:sldLayoutIdLst>
    <p:sldLayoutId id="2147485777" r:id="rId1"/>
    <p:sldLayoutId id="2147485740" r:id="rId2"/>
    <p:sldLayoutId id="2147485778" r:id="rId3"/>
    <p:sldLayoutId id="2147485741" r:id="rId4"/>
    <p:sldLayoutId id="2147485779" r:id="rId5"/>
    <p:sldLayoutId id="2147485742" r:id="rId6"/>
    <p:sldLayoutId id="2147485743" r:id="rId7"/>
    <p:sldLayoutId id="2147485780" r:id="rId8"/>
    <p:sldLayoutId id="2147485781" r:id="rId9"/>
    <p:sldLayoutId id="2147485744" r:id="rId10"/>
    <p:sldLayoutId id="2147485745" r:id="rId11"/>
    <p:sldLayoutId id="2147485782" r:id="rId12"/>
    <p:sldLayoutId id="2147485783" r:id="rId13"/>
    <p:sldLayoutId id="2147485746" r:id="rId14"/>
    <p:sldLayoutId id="2147485784" r:id="rId15"/>
  </p:sldLayoutIdLst>
  <p:hf sldNum="0" hdr="0" ftr="0" dt="0"/>
  <p:txStyles>
    <p:titleStyle>
      <a:lvl1pPr algn="l" rtl="0" eaLnBrk="0" fontAlgn="base" hangingPunct="0">
        <a:spcBef>
          <a:spcPct val="0"/>
        </a:spcBef>
        <a:spcAft>
          <a:spcPct val="0"/>
        </a:spcAft>
        <a:defRPr sz="4100" b="1" kern="1200">
          <a:solidFill>
            <a:schemeClr val="tx2"/>
          </a:solidFill>
          <a:effectLst>
            <a:outerShdw blurRad="31750" dist="25400" dir="5400000" algn="tl" rotWithShape="0">
              <a:srgbClr val="000000">
                <a:alpha val="25000"/>
              </a:srgbClr>
            </a:outerShdw>
          </a:effectLst>
          <a:latin typeface="+mj-lt"/>
          <a:ea typeface="+mj-ea"/>
          <a:cs typeface="+mj-cs"/>
        </a:defRPr>
      </a:lvl1pPr>
      <a:lvl2pPr algn="l" rtl="0" eaLnBrk="0" fontAlgn="base" hangingPunct="0">
        <a:spcBef>
          <a:spcPct val="0"/>
        </a:spcBef>
        <a:spcAft>
          <a:spcPct val="0"/>
        </a:spcAft>
        <a:defRPr sz="4100" b="1">
          <a:solidFill>
            <a:schemeClr val="tx2"/>
          </a:solidFill>
          <a:latin typeface="Lucida Sans Unicode" pitchFamily="34" charset="0"/>
        </a:defRPr>
      </a:lvl2pPr>
      <a:lvl3pPr algn="l" rtl="0" eaLnBrk="0" fontAlgn="base" hangingPunct="0">
        <a:spcBef>
          <a:spcPct val="0"/>
        </a:spcBef>
        <a:spcAft>
          <a:spcPct val="0"/>
        </a:spcAft>
        <a:defRPr sz="4100" b="1">
          <a:solidFill>
            <a:schemeClr val="tx2"/>
          </a:solidFill>
          <a:latin typeface="Lucida Sans Unicode" pitchFamily="34" charset="0"/>
        </a:defRPr>
      </a:lvl3pPr>
      <a:lvl4pPr algn="l" rtl="0" eaLnBrk="0" fontAlgn="base" hangingPunct="0">
        <a:spcBef>
          <a:spcPct val="0"/>
        </a:spcBef>
        <a:spcAft>
          <a:spcPct val="0"/>
        </a:spcAft>
        <a:defRPr sz="4100" b="1">
          <a:solidFill>
            <a:schemeClr val="tx2"/>
          </a:solidFill>
          <a:latin typeface="Lucida Sans Unicode" pitchFamily="34" charset="0"/>
        </a:defRPr>
      </a:lvl4pPr>
      <a:lvl5pPr algn="l" rtl="0" eaLnBrk="0" fontAlgn="base" hangingPunct="0">
        <a:spcBef>
          <a:spcPct val="0"/>
        </a:spcBef>
        <a:spcAft>
          <a:spcPct val="0"/>
        </a:spcAft>
        <a:defRPr sz="4100" b="1">
          <a:solidFill>
            <a:schemeClr val="tx2"/>
          </a:solidFill>
          <a:latin typeface="Lucida Sans Unicode" pitchFamily="34" charset="0"/>
        </a:defRPr>
      </a:lvl5pPr>
      <a:lvl6pPr marL="457200" algn="l" rtl="0" fontAlgn="base">
        <a:spcBef>
          <a:spcPct val="0"/>
        </a:spcBef>
        <a:spcAft>
          <a:spcPct val="0"/>
        </a:spcAft>
        <a:defRPr sz="4100" b="1">
          <a:solidFill>
            <a:schemeClr val="tx2"/>
          </a:solidFill>
          <a:latin typeface="Lucida Sans Unicode" pitchFamily="34" charset="0"/>
        </a:defRPr>
      </a:lvl6pPr>
      <a:lvl7pPr marL="914400" algn="l" rtl="0" fontAlgn="base">
        <a:spcBef>
          <a:spcPct val="0"/>
        </a:spcBef>
        <a:spcAft>
          <a:spcPct val="0"/>
        </a:spcAft>
        <a:defRPr sz="4100" b="1">
          <a:solidFill>
            <a:schemeClr val="tx2"/>
          </a:solidFill>
          <a:latin typeface="Lucida Sans Unicode" pitchFamily="34" charset="0"/>
        </a:defRPr>
      </a:lvl7pPr>
      <a:lvl8pPr marL="1371600" algn="l" rtl="0" fontAlgn="base">
        <a:spcBef>
          <a:spcPct val="0"/>
        </a:spcBef>
        <a:spcAft>
          <a:spcPct val="0"/>
        </a:spcAft>
        <a:defRPr sz="4100" b="1">
          <a:solidFill>
            <a:schemeClr val="tx2"/>
          </a:solidFill>
          <a:latin typeface="Lucida Sans Unicode" pitchFamily="34" charset="0"/>
        </a:defRPr>
      </a:lvl8pPr>
      <a:lvl9pPr marL="1828800" algn="l" rtl="0" fontAlgn="base">
        <a:spcBef>
          <a:spcPct val="0"/>
        </a:spcBef>
        <a:spcAft>
          <a:spcPct val="0"/>
        </a:spcAft>
        <a:defRPr sz="4100" b="1">
          <a:solidFill>
            <a:schemeClr val="tx2"/>
          </a:solidFill>
          <a:latin typeface="Lucida Sans Unicode" pitchFamily="34" charset="0"/>
        </a:defRPr>
      </a:lvl9pPr>
      <a:extLst/>
    </p:titleStyle>
    <p:bodyStyle>
      <a:lvl1pPr marL="365125" indent="-255588" algn="l" rtl="0" eaLnBrk="0" fontAlgn="base" hangingPunct="0">
        <a:spcBef>
          <a:spcPts val="400"/>
        </a:spcBef>
        <a:spcAft>
          <a:spcPct val="0"/>
        </a:spcAft>
        <a:buClr>
          <a:schemeClr val="accent1"/>
        </a:buClr>
        <a:buSzPct val="68000"/>
        <a:buFont typeface="Wingdings 3" pitchFamily="18" charset="2"/>
        <a:buChar char=""/>
        <a:defRPr sz="2700" kern="1200">
          <a:solidFill>
            <a:schemeClr val="tx1"/>
          </a:solidFill>
          <a:latin typeface="+mn-lt"/>
          <a:ea typeface="+mn-ea"/>
          <a:cs typeface="+mn-cs"/>
        </a:defRPr>
      </a:lvl1pPr>
      <a:lvl2pPr marL="620713" indent="-228600" algn="l" rtl="0" eaLnBrk="0" fontAlgn="base" hangingPunct="0">
        <a:spcBef>
          <a:spcPts val="325"/>
        </a:spcBef>
        <a:spcAft>
          <a:spcPct val="0"/>
        </a:spcAft>
        <a:buClr>
          <a:schemeClr val="accent1"/>
        </a:buClr>
        <a:buFont typeface="Verdana" pitchFamily="34" charset="0"/>
        <a:buChar char="◦"/>
        <a:defRPr sz="2300" kern="1200">
          <a:solidFill>
            <a:schemeClr val="tx1"/>
          </a:solidFill>
          <a:latin typeface="+mn-lt"/>
          <a:ea typeface="+mn-ea"/>
          <a:cs typeface="+mn-cs"/>
        </a:defRPr>
      </a:lvl2pPr>
      <a:lvl3pPr marL="858838" indent="-228600" algn="l" rtl="0" eaLnBrk="0" fontAlgn="base" hangingPunct="0">
        <a:spcBef>
          <a:spcPts val="350"/>
        </a:spcBef>
        <a:spcAft>
          <a:spcPct val="0"/>
        </a:spcAft>
        <a:buClr>
          <a:schemeClr val="accent2"/>
        </a:buClr>
        <a:buSzPct val="100000"/>
        <a:buFont typeface="Wingdings 2" pitchFamily="18" charset="2"/>
        <a:buChar char=""/>
        <a:defRPr sz="2100" kern="1200">
          <a:solidFill>
            <a:schemeClr val="tx1"/>
          </a:solidFill>
          <a:latin typeface="+mn-lt"/>
          <a:ea typeface="+mn-ea"/>
          <a:cs typeface="+mn-cs"/>
        </a:defRPr>
      </a:lvl3pPr>
      <a:lvl4pPr marL="1143000" indent="-228600" algn="l" rtl="0" eaLnBrk="0" fontAlgn="base" hangingPunct="0">
        <a:spcBef>
          <a:spcPts val="350"/>
        </a:spcBef>
        <a:spcAft>
          <a:spcPct val="0"/>
        </a:spcAft>
        <a:buClr>
          <a:schemeClr val="accent2"/>
        </a:buClr>
        <a:buFont typeface="Wingdings 2" pitchFamily="18" charset="2"/>
        <a:buChar char=""/>
        <a:defRPr sz="1900" kern="1200">
          <a:solidFill>
            <a:schemeClr val="tx1"/>
          </a:solidFill>
          <a:latin typeface="+mn-lt"/>
          <a:ea typeface="+mn-ea"/>
          <a:cs typeface="+mn-cs"/>
        </a:defRPr>
      </a:lvl4pPr>
      <a:lvl5pPr marL="1371600" indent="-228600" algn="l" rtl="0" eaLnBrk="0" fontAlgn="base" hangingPunct="0">
        <a:spcBef>
          <a:spcPts val="350"/>
        </a:spcBef>
        <a:spcAft>
          <a:spcPct val="0"/>
        </a:spcAft>
        <a:buClr>
          <a:schemeClr val="accent2"/>
        </a:buClr>
        <a:buFont typeface="Wingdings 2" pitchFamily="18" charset="2"/>
        <a:buChar char=""/>
        <a:defRPr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Freeform 12"/>
          <p:cNvSpPr>
            <a:spLocks/>
          </p:cNvSpPr>
          <p:nvPr/>
        </p:nvSpPr>
        <p:spPr bwMode="auto">
          <a:xfrm>
            <a:off x="500063" y="5945188"/>
            <a:ext cx="4940300" cy="9207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a:lstStyle/>
          <a:p>
            <a:pPr>
              <a:defRPr/>
            </a:pPr>
            <a:endParaRPr lang="en-US">
              <a:solidFill>
                <a:prstClr val="black"/>
              </a:solidFill>
            </a:endParaRPr>
          </a:p>
        </p:txBody>
      </p:sp>
      <p:sp>
        <p:nvSpPr>
          <p:cNvPr id="5123" name="Freeform 11"/>
          <p:cNvSpPr>
            <a:spLocks/>
          </p:cNvSpPr>
          <p:nvPr/>
        </p:nvSpPr>
        <p:spPr bwMode="auto">
          <a:xfrm>
            <a:off x="485775" y="5938838"/>
            <a:ext cx="3690938" cy="933450"/>
          </a:xfrm>
          <a:custGeom>
            <a:avLst/>
            <a:gdLst>
              <a:gd name="T0" fmla="*/ 0 w 5591"/>
              <a:gd name="T1" fmla="*/ 0 h 588"/>
              <a:gd name="T2" fmla="*/ 2147483647 w 5591"/>
              <a:gd name="T3" fmla="*/ 0 h 588"/>
              <a:gd name="T4" fmla="*/ 2147483647 w 5591"/>
              <a:gd name="T5" fmla="*/ 2147483647 h 588"/>
              <a:gd name="T6" fmla="*/ 2147483647 w 5591"/>
              <a:gd name="T7" fmla="*/ 0 h 588"/>
              <a:gd name="T8" fmla="*/ 0 60000 65536"/>
              <a:gd name="T9" fmla="*/ 0 60000 65536"/>
              <a:gd name="T10" fmla="*/ 0 60000 65536"/>
              <a:gd name="T11" fmla="*/ 0 60000 65536"/>
              <a:gd name="T12" fmla="*/ 0 w 5591"/>
              <a:gd name="T13" fmla="*/ 0 h 588"/>
              <a:gd name="T14" fmla="*/ 5591 w 5591"/>
              <a:gd name="T15" fmla="*/ 588 h 588"/>
            </a:gdLst>
            <a:ahLst/>
            <a:cxnLst>
              <a:cxn ang="T8">
                <a:pos x="T0" y="T1"/>
              </a:cxn>
              <a:cxn ang="T9">
                <a:pos x="T2" y="T3"/>
              </a:cxn>
              <a:cxn ang="T10">
                <a:pos x="T4" y="T5"/>
              </a:cxn>
              <a:cxn ang="T11">
                <a:pos x="T6" y="T7"/>
              </a:cxn>
            </a:cxnLst>
            <a:rect l="T12" t="T13" r="T14" b="T15"/>
            <a:pathLst>
              <a:path w="5591" h="588">
                <a:moveTo>
                  <a:pt x="0" y="0"/>
                </a:moveTo>
                <a:lnTo>
                  <a:pt x="5591" y="585"/>
                </a:lnTo>
                <a:lnTo>
                  <a:pt x="4415" y="588"/>
                </a:lnTo>
                <a:lnTo>
                  <a:pt x="12" y="4"/>
                </a:lnTo>
              </a:path>
            </a:pathLst>
          </a:custGeom>
          <a:solidFill>
            <a:srgbClr val="000000"/>
          </a:solidFill>
          <a:ln>
            <a:noFill/>
          </a:ln>
          <a:extLst>
            <a:ext uri="{91240B29-F687-4F45-9708-019B960494DF}">
              <a14:hiddenLine xmlns:a14="http://schemas.microsoft.com/office/drawing/2010/main" w="9525" cap="flat" cmpd="sng" algn="ctr">
                <a:solidFill>
                  <a:srgbClr val="000000"/>
                </a:solidFill>
                <a:prstDash val="solid"/>
                <a:round/>
                <a:headEnd type="none" w="med" len="med"/>
                <a:tailEnd type="none" w="med" len="med"/>
              </a14:hiddenLine>
            </a:ext>
          </a:extLst>
        </p:spPr>
        <p:txBody>
          <a:bodyPr/>
          <a:lstStyle/>
          <a:p>
            <a:endParaRPr lang="en-GB"/>
          </a:p>
        </p:txBody>
      </p:sp>
      <p:sp>
        <p:nvSpPr>
          <p:cNvPr id="14" name="Right Triangle 13"/>
          <p:cNvSpPr>
            <a:spLocks/>
          </p:cNvSpPr>
          <p:nvPr/>
        </p:nvSpPr>
        <p:spPr bwMode="auto">
          <a:xfrm>
            <a:off x="-6042" y="5791253"/>
            <a:ext cx="3402314" cy="1080868"/>
          </a:xfrm>
          <a:prstGeom prst="rtTriangle">
            <a:avLst/>
          </a:prstGeom>
          <a:blipFill>
            <a:blip r:embed="rId17"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prstClr val="white"/>
              </a:solidFill>
            </a:endParaRPr>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p>
            <a:r>
              <a:rPr lang="en-US"/>
              <a:t>Click to edit Master title style</a:t>
            </a:r>
          </a:p>
        </p:txBody>
      </p:sp>
      <p:sp>
        <p:nvSpPr>
          <p:cNvPr id="5129" name="Text Placeholder 29"/>
          <p:cNvSpPr>
            <a:spLocks noGrp="1"/>
          </p:cNvSpPr>
          <p:nvPr>
            <p:ph type="body" idx="1"/>
          </p:nvPr>
        </p:nvSpPr>
        <p:spPr bwMode="auto">
          <a:xfrm>
            <a:off x="457200" y="1481138"/>
            <a:ext cx="8229600" cy="4525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 name="Date Placeholder 9"/>
          <p:cNvSpPr>
            <a:spLocks noGrp="1"/>
          </p:cNvSpPr>
          <p:nvPr>
            <p:ph type="dt" sz="half" idx="2"/>
          </p:nvPr>
        </p:nvSpPr>
        <p:spPr>
          <a:xfrm>
            <a:off x="6727825" y="6408738"/>
            <a:ext cx="1919288" cy="365125"/>
          </a:xfrm>
          <a:prstGeom prst="rect">
            <a:avLst/>
          </a:prstGeom>
        </p:spPr>
        <p:txBody>
          <a:bodyPr vert="horz" anchor="b"/>
          <a:lstStyle>
            <a:lvl1pPr algn="l" eaLnBrk="1" latinLnBrk="0" hangingPunct="1">
              <a:defRPr kumimoji="0" sz="1000">
                <a:solidFill>
                  <a:prstClr val="black"/>
                </a:solidFill>
                <a:latin typeface="Arial" charset="0"/>
              </a:defRPr>
            </a:lvl1pPr>
            <a:extLst/>
          </a:lstStyle>
          <a:p>
            <a:pPr>
              <a:defRPr/>
            </a:pPr>
            <a:endParaRPr lang="en-GB"/>
          </a:p>
        </p:txBody>
      </p:sp>
      <p:sp>
        <p:nvSpPr>
          <p:cNvPr id="22" name="Footer Placeholder 21"/>
          <p:cNvSpPr>
            <a:spLocks noGrp="1"/>
          </p:cNvSpPr>
          <p:nvPr>
            <p:ph type="ftr" sz="quarter" idx="3"/>
          </p:nvPr>
        </p:nvSpPr>
        <p:spPr>
          <a:xfrm>
            <a:off x="4379913" y="6408738"/>
            <a:ext cx="2351087" cy="365125"/>
          </a:xfrm>
          <a:prstGeom prst="rect">
            <a:avLst/>
          </a:prstGeom>
        </p:spPr>
        <p:txBody>
          <a:bodyPr vert="horz" anchor="b"/>
          <a:lstStyle>
            <a:lvl1pPr algn="r" eaLnBrk="1" latinLnBrk="0" hangingPunct="1">
              <a:defRPr kumimoji="0" sz="1000">
                <a:solidFill>
                  <a:prstClr val="black"/>
                </a:solidFill>
                <a:latin typeface="Arial" charset="0"/>
              </a:defRPr>
            </a:lvl1pPr>
            <a:extLst/>
          </a:lstStyle>
          <a:p>
            <a:pPr>
              <a:defRPr/>
            </a:pPr>
            <a:r>
              <a:rPr lang="en-GB"/>
              <a:t>Colchester Cunty High School for Girls</a:t>
            </a:r>
          </a:p>
        </p:txBody>
      </p:sp>
      <p:sp>
        <p:nvSpPr>
          <p:cNvPr id="18" name="Slide Number Placeholder 17"/>
          <p:cNvSpPr>
            <a:spLocks noGrp="1"/>
          </p:cNvSpPr>
          <p:nvPr>
            <p:ph type="sldNum" sz="quarter" idx="4"/>
          </p:nvPr>
        </p:nvSpPr>
        <p:spPr>
          <a:xfrm>
            <a:off x="8647113" y="6408738"/>
            <a:ext cx="366712" cy="365125"/>
          </a:xfrm>
          <a:prstGeom prst="rect">
            <a:avLst/>
          </a:prstGeom>
        </p:spPr>
        <p:txBody>
          <a:bodyPr vert="horz" anchor="b"/>
          <a:lstStyle>
            <a:lvl1pPr algn="r" eaLnBrk="1" latinLnBrk="0" hangingPunct="1">
              <a:defRPr kumimoji="0" sz="1000" b="0">
                <a:solidFill>
                  <a:prstClr val="black"/>
                </a:solidFill>
                <a:latin typeface="Arial" charset="0"/>
              </a:defRPr>
            </a:lvl1pPr>
            <a:extLst/>
          </a:lstStyle>
          <a:p>
            <a:pPr>
              <a:defRPr/>
            </a:pPr>
            <a:fld id="{7C12E6F8-54A2-4E2C-B368-961366AB9657}" type="slidenum">
              <a:rPr lang="en-GB"/>
              <a:pPr>
                <a:defRPr/>
              </a:pPr>
              <a:t>‹#›</a:t>
            </a:fld>
            <a:endParaRPr lang="en-GB"/>
          </a:p>
        </p:txBody>
      </p:sp>
    </p:spTree>
  </p:cSld>
  <p:clrMap bg1="lt1" tx1="dk1" bg2="lt2" tx2="dk2" accent1="accent1" accent2="accent2" accent3="accent3" accent4="accent4" accent5="accent5" accent6="accent6" hlink="hlink" folHlink="folHlink"/>
  <p:sldLayoutIdLst>
    <p:sldLayoutId id="2147485801" r:id="rId1"/>
    <p:sldLayoutId id="2147485761" r:id="rId2"/>
    <p:sldLayoutId id="2147485802" r:id="rId3"/>
    <p:sldLayoutId id="2147485762" r:id="rId4"/>
    <p:sldLayoutId id="2147485803" r:id="rId5"/>
    <p:sldLayoutId id="2147485763" r:id="rId6"/>
    <p:sldLayoutId id="2147485764" r:id="rId7"/>
    <p:sldLayoutId id="2147485804" r:id="rId8"/>
    <p:sldLayoutId id="2147485805" r:id="rId9"/>
    <p:sldLayoutId id="2147485765" r:id="rId10"/>
    <p:sldLayoutId id="2147485766" r:id="rId11"/>
    <p:sldLayoutId id="2147485806" r:id="rId12"/>
    <p:sldLayoutId id="2147485807" r:id="rId13"/>
    <p:sldLayoutId id="2147485767" r:id="rId14"/>
    <p:sldLayoutId id="2147485808" r:id="rId15"/>
  </p:sldLayoutIdLst>
  <p:hf sldNum="0" hdr="0" ftr="0" dt="0"/>
  <p:txStyles>
    <p:titleStyle>
      <a:lvl1pPr algn="l" rtl="0" eaLnBrk="0" fontAlgn="base" hangingPunct="0">
        <a:spcBef>
          <a:spcPct val="0"/>
        </a:spcBef>
        <a:spcAft>
          <a:spcPct val="0"/>
        </a:spcAft>
        <a:defRPr sz="4100" b="1" kern="1200">
          <a:solidFill>
            <a:schemeClr val="tx2"/>
          </a:solidFill>
          <a:effectLst>
            <a:outerShdw blurRad="31750" dist="25400" dir="5400000" algn="tl" rotWithShape="0">
              <a:srgbClr val="000000">
                <a:alpha val="25000"/>
              </a:srgbClr>
            </a:outerShdw>
          </a:effectLst>
          <a:latin typeface="+mj-lt"/>
          <a:ea typeface="+mj-ea"/>
          <a:cs typeface="+mj-cs"/>
        </a:defRPr>
      </a:lvl1pPr>
      <a:lvl2pPr algn="l" rtl="0" eaLnBrk="0" fontAlgn="base" hangingPunct="0">
        <a:spcBef>
          <a:spcPct val="0"/>
        </a:spcBef>
        <a:spcAft>
          <a:spcPct val="0"/>
        </a:spcAft>
        <a:defRPr sz="4100" b="1">
          <a:solidFill>
            <a:schemeClr val="tx2"/>
          </a:solidFill>
          <a:latin typeface="Lucida Sans Unicode" pitchFamily="34" charset="0"/>
        </a:defRPr>
      </a:lvl2pPr>
      <a:lvl3pPr algn="l" rtl="0" eaLnBrk="0" fontAlgn="base" hangingPunct="0">
        <a:spcBef>
          <a:spcPct val="0"/>
        </a:spcBef>
        <a:spcAft>
          <a:spcPct val="0"/>
        </a:spcAft>
        <a:defRPr sz="4100" b="1">
          <a:solidFill>
            <a:schemeClr val="tx2"/>
          </a:solidFill>
          <a:latin typeface="Lucida Sans Unicode" pitchFamily="34" charset="0"/>
        </a:defRPr>
      </a:lvl3pPr>
      <a:lvl4pPr algn="l" rtl="0" eaLnBrk="0" fontAlgn="base" hangingPunct="0">
        <a:spcBef>
          <a:spcPct val="0"/>
        </a:spcBef>
        <a:spcAft>
          <a:spcPct val="0"/>
        </a:spcAft>
        <a:defRPr sz="4100" b="1">
          <a:solidFill>
            <a:schemeClr val="tx2"/>
          </a:solidFill>
          <a:latin typeface="Lucida Sans Unicode" pitchFamily="34" charset="0"/>
        </a:defRPr>
      </a:lvl4pPr>
      <a:lvl5pPr algn="l" rtl="0" eaLnBrk="0" fontAlgn="base" hangingPunct="0">
        <a:spcBef>
          <a:spcPct val="0"/>
        </a:spcBef>
        <a:spcAft>
          <a:spcPct val="0"/>
        </a:spcAft>
        <a:defRPr sz="4100" b="1">
          <a:solidFill>
            <a:schemeClr val="tx2"/>
          </a:solidFill>
          <a:latin typeface="Lucida Sans Unicode" pitchFamily="34" charset="0"/>
        </a:defRPr>
      </a:lvl5pPr>
      <a:lvl6pPr marL="457200" algn="l" rtl="0" fontAlgn="base">
        <a:spcBef>
          <a:spcPct val="0"/>
        </a:spcBef>
        <a:spcAft>
          <a:spcPct val="0"/>
        </a:spcAft>
        <a:defRPr sz="4100" b="1">
          <a:solidFill>
            <a:schemeClr val="tx2"/>
          </a:solidFill>
          <a:latin typeface="Lucida Sans Unicode" pitchFamily="34" charset="0"/>
        </a:defRPr>
      </a:lvl6pPr>
      <a:lvl7pPr marL="914400" algn="l" rtl="0" fontAlgn="base">
        <a:spcBef>
          <a:spcPct val="0"/>
        </a:spcBef>
        <a:spcAft>
          <a:spcPct val="0"/>
        </a:spcAft>
        <a:defRPr sz="4100" b="1">
          <a:solidFill>
            <a:schemeClr val="tx2"/>
          </a:solidFill>
          <a:latin typeface="Lucida Sans Unicode" pitchFamily="34" charset="0"/>
        </a:defRPr>
      </a:lvl7pPr>
      <a:lvl8pPr marL="1371600" algn="l" rtl="0" fontAlgn="base">
        <a:spcBef>
          <a:spcPct val="0"/>
        </a:spcBef>
        <a:spcAft>
          <a:spcPct val="0"/>
        </a:spcAft>
        <a:defRPr sz="4100" b="1">
          <a:solidFill>
            <a:schemeClr val="tx2"/>
          </a:solidFill>
          <a:latin typeface="Lucida Sans Unicode" pitchFamily="34" charset="0"/>
        </a:defRPr>
      </a:lvl8pPr>
      <a:lvl9pPr marL="1828800" algn="l" rtl="0" fontAlgn="base">
        <a:spcBef>
          <a:spcPct val="0"/>
        </a:spcBef>
        <a:spcAft>
          <a:spcPct val="0"/>
        </a:spcAft>
        <a:defRPr sz="4100" b="1">
          <a:solidFill>
            <a:schemeClr val="tx2"/>
          </a:solidFill>
          <a:latin typeface="Lucida Sans Unicode" pitchFamily="34" charset="0"/>
        </a:defRPr>
      </a:lvl9pPr>
      <a:extLst/>
    </p:titleStyle>
    <p:bodyStyle>
      <a:lvl1pPr marL="365125" indent="-255588" algn="l" rtl="0" eaLnBrk="0" fontAlgn="base" hangingPunct="0">
        <a:spcBef>
          <a:spcPts val="400"/>
        </a:spcBef>
        <a:spcAft>
          <a:spcPct val="0"/>
        </a:spcAft>
        <a:buClr>
          <a:schemeClr val="accent1"/>
        </a:buClr>
        <a:buSzPct val="68000"/>
        <a:buFont typeface="Wingdings 3" pitchFamily="18" charset="2"/>
        <a:buChar char=""/>
        <a:defRPr sz="2700" kern="1200">
          <a:solidFill>
            <a:schemeClr val="tx1"/>
          </a:solidFill>
          <a:latin typeface="+mn-lt"/>
          <a:ea typeface="+mn-ea"/>
          <a:cs typeface="+mn-cs"/>
        </a:defRPr>
      </a:lvl1pPr>
      <a:lvl2pPr marL="620713" indent="-228600" algn="l" rtl="0" eaLnBrk="0" fontAlgn="base" hangingPunct="0">
        <a:spcBef>
          <a:spcPts val="325"/>
        </a:spcBef>
        <a:spcAft>
          <a:spcPct val="0"/>
        </a:spcAft>
        <a:buClr>
          <a:schemeClr val="accent1"/>
        </a:buClr>
        <a:buFont typeface="Verdana" pitchFamily="34" charset="0"/>
        <a:buChar char="◦"/>
        <a:defRPr sz="2300" kern="1200">
          <a:solidFill>
            <a:schemeClr val="tx1"/>
          </a:solidFill>
          <a:latin typeface="+mn-lt"/>
          <a:ea typeface="+mn-ea"/>
          <a:cs typeface="+mn-cs"/>
        </a:defRPr>
      </a:lvl2pPr>
      <a:lvl3pPr marL="858838" indent="-228600" algn="l" rtl="0" eaLnBrk="0" fontAlgn="base" hangingPunct="0">
        <a:spcBef>
          <a:spcPts val="350"/>
        </a:spcBef>
        <a:spcAft>
          <a:spcPct val="0"/>
        </a:spcAft>
        <a:buClr>
          <a:schemeClr val="accent2"/>
        </a:buClr>
        <a:buSzPct val="100000"/>
        <a:buFont typeface="Wingdings 2" pitchFamily="18" charset="2"/>
        <a:buChar char=""/>
        <a:defRPr sz="2100" kern="1200">
          <a:solidFill>
            <a:schemeClr val="tx1"/>
          </a:solidFill>
          <a:latin typeface="+mn-lt"/>
          <a:ea typeface="+mn-ea"/>
          <a:cs typeface="+mn-cs"/>
        </a:defRPr>
      </a:lvl3pPr>
      <a:lvl4pPr marL="1143000" indent="-228600" algn="l" rtl="0" eaLnBrk="0" fontAlgn="base" hangingPunct="0">
        <a:spcBef>
          <a:spcPts val="350"/>
        </a:spcBef>
        <a:spcAft>
          <a:spcPct val="0"/>
        </a:spcAft>
        <a:buClr>
          <a:schemeClr val="accent2"/>
        </a:buClr>
        <a:buFont typeface="Wingdings 2" pitchFamily="18" charset="2"/>
        <a:buChar char=""/>
        <a:defRPr sz="1900" kern="1200">
          <a:solidFill>
            <a:schemeClr val="tx1"/>
          </a:solidFill>
          <a:latin typeface="+mn-lt"/>
          <a:ea typeface="+mn-ea"/>
          <a:cs typeface="+mn-cs"/>
        </a:defRPr>
      </a:lvl4pPr>
      <a:lvl5pPr marL="1371600" indent="-228600" algn="l" rtl="0" eaLnBrk="0" fontAlgn="base" hangingPunct="0">
        <a:spcBef>
          <a:spcPts val="350"/>
        </a:spcBef>
        <a:spcAft>
          <a:spcPct val="0"/>
        </a:spcAft>
        <a:buClr>
          <a:schemeClr val="accent2"/>
        </a:buClr>
        <a:buFont typeface="Wingdings 2" pitchFamily="18" charset="2"/>
        <a:buChar char=""/>
        <a:defRPr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7"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jpeg"/><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3" Type="http://schemas.openxmlformats.org/officeDocument/2006/relationships/image" Target="../media/image9.wmf"/><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mailto:kkidby@cchsg.com" TargetMode="External"/><Relationship Id="rId2" Type="http://schemas.openxmlformats.org/officeDocument/2006/relationships/notesSlide" Target="../notesSlides/notesSlide5.xml"/><Relationship Id="rId1" Type="http://schemas.openxmlformats.org/officeDocument/2006/relationships/slideLayout" Target="../slideLayouts/slideLayout16.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31.xml"/><Relationship Id="rId5" Type="http://schemas.openxmlformats.org/officeDocument/2006/relationships/image" Target="../media/image11.png"/><Relationship Id="rId4" Type="http://schemas.microsoft.com/office/2007/relationships/hdphoto" Target="../media/hdphoto1.wdp"/></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1.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16.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36.xml"/><Relationship Id="rId1" Type="http://schemas.openxmlformats.org/officeDocument/2006/relationships/tags" Target="../tags/tag2.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36.xml"/><Relationship Id="rId1" Type="http://schemas.openxmlformats.org/officeDocument/2006/relationships/tags" Target="../tags/tag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3.xml"/><Relationship Id="rId1" Type="http://schemas.openxmlformats.org/officeDocument/2006/relationships/slideLayout" Target="../slideLayouts/slideLayout3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1.xml"/></Relationships>
</file>

<file path=ppt/slides/_rels/slide2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5.xml"/><Relationship Id="rId1" Type="http://schemas.openxmlformats.org/officeDocument/2006/relationships/slideLayout" Target="../slideLayouts/slideLayout3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1.xml"/></Relationships>
</file>

<file path=ppt/slides/_rels/slide2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7.xml"/><Relationship Id="rId1" Type="http://schemas.openxmlformats.org/officeDocument/2006/relationships/slideLayout" Target="../slideLayouts/slideLayout31.xml"/></Relationships>
</file>

<file path=ppt/slides/_rels/slide2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8.xml"/><Relationship Id="rId1" Type="http://schemas.openxmlformats.org/officeDocument/2006/relationships/slideLayout" Target="../slideLayouts/slideLayout3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1.xml"/></Relationships>
</file>

<file path=ppt/slides/_rels/slide3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0.xml"/><Relationship Id="rId1" Type="http://schemas.openxmlformats.org/officeDocument/2006/relationships/slideLayout" Target="../slideLayouts/slideLayout36.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31.xml"/></Relationships>
</file>

<file path=ppt/slides/_rels/slide3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2.xml"/><Relationship Id="rId1" Type="http://schemas.openxmlformats.org/officeDocument/2006/relationships/slideLayout" Target="../slideLayouts/slideLayout16.xml"/><Relationship Id="rId6" Type="http://schemas.openxmlformats.org/officeDocument/2006/relationships/image" Target="../media/image23.jpeg"/><Relationship Id="rId5" Type="http://schemas.openxmlformats.org/officeDocument/2006/relationships/image" Target="../media/image22.jpeg"/><Relationship Id="rId4" Type="http://schemas.openxmlformats.org/officeDocument/2006/relationships/image" Target="../media/image21.jpeg"/></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6.xml"/></Relationships>
</file>

<file path=ppt/slides/_rels/slide3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4.xml"/><Relationship Id="rId1" Type="http://schemas.openxmlformats.org/officeDocument/2006/relationships/slideLayout" Target="../slideLayouts/slideLayout16.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6.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41.xml"/></Relationships>
</file>

<file path=ppt/slides/_rels/slide3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41.xml"/></Relationships>
</file>

<file path=ppt/slides/_rels/slide3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41.xml"/></Relationships>
</file>

<file path=ppt/slides/_rels/slide3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7.xml"/><Relationship Id="rId1" Type="http://schemas.openxmlformats.org/officeDocument/2006/relationships/slideLayout" Target="../slideLayouts/slideLayout31.xml"/><Relationship Id="rId4" Type="http://schemas.openxmlformats.org/officeDocument/2006/relationships/image" Target="../media/image29.jpeg"/></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31.xml"/></Relationships>
</file>

<file path=ppt/slides/_rels/slide4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9.xml"/><Relationship Id="rId1" Type="http://schemas.openxmlformats.org/officeDocument/2006/relationships/slideLayout" Target="../slideLayouts/slideLayout31.xml"/><Relationship Id="rId4" Type="http://schemas.openxmlformats.org/officeDocument/2006/relationships/image" Target="../media/image31.png"/></Relationships>
</file>

<file path=ppt/slides/_rels/slide4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40" name="Rectangle 10"/>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spcBef>
                <a:spcPts val="400"/>
              </a:spcBef>
              <a:buClr>
                <a:schemeClr val="accent1"/>
              </a:buClr>
              <a:buSzPct val="68000"/>
              <a:buFont typeface="Wingdings 3" pitchFamily="18" charset="2"/>
              <a:buChar char=""/>
              <a:defRPr sz="2700">
                <a:solidFill>
                  <a:schemeClr val="tx1"/>
                </a:solidFill>
                <a:latin typeface="Lucida Sans Unicode" pitchFamily="34" charset="0"/>
              </a:defRPr>
            </a:lvl1pPr>
            <a:lvl2pPr marL="742950" indent="-285750" eaLnBrk="0" hangingPunct="0">
              <a:spcBef>
                <a:spcPts val="325"/>
              </a:spcBef>
              <a:buClr>
                <a:schemeClr val="accent1"/>
              </a:buClr>
              <a:buFont typeface="Verdana" pitchFamily="34" charset="0"/>
              <a:buChar char="◦"/>
              <a:defRPr sz="2300">
                <a:solidFill>
                  <a:schemeClr val="tx1"/>
                </a:solidFill>
                <a:latin typeface="Lucida Sans Unicode" pitchFamily="34" charset="0"/>
              </a:defRPr>
            </a:lvl2pPr>
            <a:lvl3pPr marL="1143000" indent="-228600" eaLnBrk="0" hangingPunct="0">
              <a:spcBef>
                <a:spcPts val="350"/>
              </a:spcBef>
              <a:buClr>
                <a:schemeClr val="accent2"/>
              </a:buClr>
              <a:buSzPct val="100000"/>
              <a:buFont typeface="Wingdings 2" pitchFamily="18" charset="2"/>
              <a:buChar char=""/>
              <a:defRPr sz="2100">
                <a:solidFill>
                  <a:schemeClr val="tx1"/>
                </a:solidFill>
                <a:latin typeface="Lucida Sans Unicode" pitchFamily="34" charset="0"/>
              </a:defRPr>
            </a:lvl3pPr>
            <a:lvl4pPr marL="1600200" indent="-228600" eaLnBrk="0" hangingPunct="0">
              <a:spcBef>
                <a:spcPts val="350"/>
              </a:spcBef>
              <a:buClr>
                <a:schemeClr val="accent2"/>
              </a:buClr>
              <a:buFont typeface="Wingdings 2" pitchFamily="18" charset="2"/>
              <a:buChar char=""/>
              <a:defRPr sz="1900">
                <a:solidFill>
                  <a:schemeClr val="tx1"/>
                </a:solidFill>
                <a:latin typeface="Lucida Sans Unicode" pitchFamily="34" charset="0"/>
              </a:defRPr>
            </a:lvl4pPr>
            <a:lvl5pPr marL="2057400" indent="-228600" eaLnBrk="0" hangingPunct="0">
              <a:spcBef>
                <a:spcPts val="350"/>
              </a:spcBef>
              <a:buClr>
                <a:schemeClr val="accent2"/>
              </a:buClr>
              <a:buFont typeface="Wingdings 2" pitchFamily="18" charset="2"/>
              <a:buChar char=""/>
              <a:defRPr>
                <a:solidFill>
                  <a:schemeClr val="tx1"/>
                </a:solidFill>
                <a:latin typeface="Lucida Sans Unicode" pitchFamily="34" charset="0"/>
              </a:defRPr>
            </a:lvl5pPr>
            <a:lvl6pPr marL="2514600" indent="-228600" eaLnBrk="0" fontAlgn="base" hangingPunct="0">
              <a:spcBef>
                <a:spcPts val="350"/>
              </a:spcBef>
              <a:spcAft>
                <a:spcPct val="0"/>
              </a:spcAft>
              <a:buClr>
                <a:schemeClr val="accent2"/>
              </a:buClr>
              <a:buFont typeface="Wingdings 2" pitchFamily="18" charset="2"/>
              <a:buChar char=""/>
              <a:defRPr>
                <a:solidFill>
                  <a:schemeClr val="tx1"/>
                </a:solidFill>
                <a:latin typeface="Lucida Sans Unicode" pitchFamily="34" charset="0"/>
              </a:defRPr>
            </a:lvl6pPr>
            <a:lvl7pPr marL="2971800" indent="-228600" eaLnBrk="0" fontAlgn="base" hangingPunct="0">
              <a:spcBef>
                <a:spcPts val="350"/>
              </a:spcBef>
              <a:spcAft>
                <a:spcPct val="0"/>
              </a:spcAft>
              <a:buClr>
                <a:schemeClr val="accent2"/>
              </a:buClr>
              <a:buFont typeface="Wingdings 2" pitchFamily="18" charset="2"/>
              <a:buChar char=""/>
              <a:defRPr>
                <a:solidFill>
                  <a:schemeClr val="tx1"/>
                </a:solidFill>
                <a:latin typeface="Lucida Sans Unicode" pitchFamily="34" charset="0"/>
              </a:defRPr>
            </a:lvl7pPr>
            <a:lvl8pPr marL="3429000" indent="-228600" eaLnBrk="0" fontAlgn="base" hangingPunct="0">
              <a:spcBef>
                <a:spcPts val="350"/>
              </a:spcBef>
              <a:spcAft>
                <a:spcPct val="0"/>
              </a:spcAft>
              <a:buClr>
                <a:schemeClr val="accent2"/>
              </a:buClr>
              <a:buFont typeface="Wingdings 2" pitchFamily="18" charset="2"/>
              <a:buChar char=""/>
              <a:defRPr>
                <a:solidFill>
                  <a:schemeClr val="tx1"/>
                </a:solidFill>
                <a:latin typeface="Lucida Sans Unicode" pitchFamily="34" charset="0"/>
              </a:defRPr>
            </a:lvl8pPr>
            <a:lvl9pPr marL="3886200" indent="-228600" eaLnBrk="0" fontAlgn="base" hangingPunct="0">
              <a:spcBef>
                <a:spcPts val="350"/>
              </a:spcBef>
              <a:spcAft>
                <a:spcPct val="0"/>
              </a:spcAft>
              <a:buClr>
                <a:schemeClr val="accent2"/>
              </a:buClr>
              <a:buFont typeface="Wingdings 2" pitchFamily="18" charset="2"/>
              <a:buChar char=""/>
              <a:defRPr>
                <a:solidFill>
                  <a:schemeClr val="tx1"/>
                </a:solidFill>
                <a:latin typeface="Lucida Sans Unicode" pitchFamily="34" charset="0"/>
              </a:defRPr>
            </a:lvl9pPr>
          </a:lstStyle>
          <a:p>
            <a:pPr eaLnBrk="1" hangingPunct="1">
              <a:spcBef>
                <a:spcPct val="0"/>
              </a:spcBef>
              <a:buClrTx/>
              <a:buSzTx/>
              <a:buFontTx/>
              <a:buNone/>
            </a:pPr>
            <a:endParaRPr lang="en-US" altLang="en-US" sz="1800">
              <a:latin typeface="Arial" charset="0"/>
            </a:endParaRPr>
          </a:p>
        </p:txBody>
      </p:sp>
      <p:sp>
        <p:nvSpPr>
          <p:cNvPr id="65541" name="Rectangle 8"/>
          <p:cNvSpPr>
            <a:spLocks noChangeArrowheads="1"/>
          </p:cNvSpPr>
          <p:nvPr/>
        </p:nvSpPr>
        <p:spPr bwMode="auto">
          <a:xfrm>
            <a:off x="719386" y="983786"/>
            <a:ext cx="7777162" cy="3818885"/>
          </a:xfrm>
          <a:prstGeom prst="rect">
            <a:avLst/>
          </a:prstGeom>
          <a:solidFill>
            <a:schemeClr val="bg1"/>
          </a:solidFill>
          <a:ln>
            <a:noFill/>
          </a:ln>
        </p:spPr>
        <p:txBody>
          <a:bodyPr wrap="none" anchor="ctr"/>
          <a:lstStyle>
            <a:lvl1pPr eaLnBrk="0" hangingPunct="0">
              <a:spcBef>
                <a:spcPts val="400"/>
              </a:spcBef>
              <a:buClr>
                <a:schemeClr val="accent1"/>
              </a:buClr>
              <a:buSzPct val="68000"/>
              <a:buFont typeface="Wingdings 3" pitchFamily="18" charset="2"/>
              <a:buChar char=""/>
              <a:defRPr sz="2700">
                <a:solidFill>
                  <a:schemeClr val="tx1"/>
                </a:solidFill>
                <a:latin typeface="Lucida Sans Unicode" pitchFamily="34" charset="0"/>
              </a:defRPr>
            </a:lvl1pPr>
            <a:lvl2pPr marL="742950" indent="-285750" eaLnBrk="0" hangingPunct="0">
              <a:spcBef>
                <a:spcPts val="325"/>
              </a:spcBef>
              <a:buClr>
                <a:schemeClr val="accent1"/>
              </a:buClr>
              <a:buFont typeface="Verdana" pitchFamily="34" charset="0"/>
              <a:buChar char="◦"/>
              <a:defRPr sz="2300">
                <a:solidFill>
                  <a:schemeClr val="tx1"/>
                </a:solidFill>
                <a:latin typeface="Lucida Sans Unicode" pitchFamily="34" charset="0"/>
              </a:defRPr>
            </a:lvl2pPr>
            <a:lvl3pPr marL="1143000" indent="-228600" eaLnBrk="0" hangingPunct="0">
              <a:spcBef>
                <a:spcPts val="350"/>
              </a:spcBef>
              <a:buClr>
                <a:schemeClr val="accent2"/>
              </a:buClr>
              <a:buSzPct val="100000"/>
              <a:buFont typeface="Wingdings 2" pitchFamily="18" charset="2"/>
              <a:buChar char=""/>
              <a:defRPr sz="2100">
                <a:solidFill>
                  <a:schemeClr val="tx1"/>
                </a:solidFill>
                <a:latin typeface="Lucida Sans Unicode" pitchFamily="34" charset="0"/>
              </a:defRPr>
            </a:lvl3pPr>
            <a:lvl4pPr marL="1600200" indent="-228600" eaLnBrk="0" hangingPunct="0">
              <a:spcBef>
                <a:spcPts val="350"/>
              </a:spcBef>
              <a:buClr>
                <a:schemeClr val="accent2"/>
              </a:buClr>
              <a:buFont typeface="Wingdings 2" pitchFamily="18" charset="2"/>
              <a:buChar char=""/>
              <a:defRPr sz="1900">
                <a:solidFill>
                  <a:schemeClr val="tx1"/>
                </a:solidFill>
                <a:latin typeface="Lucida Sans Unicode" pitchFamily="34" charset="0"/>
              </a:defRPr>
            </a:lvl4pPr>
            <a:lvl5pPr marL="2057400" indent="-228600" eaLnBrk="0" hangingPunct="0">
              <a:spcBef>
                <a:spcPts val="350"/>
              </a:spcBef>
              <a:buClr>
                <a:schemeClr val="accent2"/>
              </a:buClr>
              <a:buFont typeface="Wingdings 2" pitchFamily="18" charset="2"/>
              <a:buChar char=""/>
              <a:defRPr>
                <a:solidFill>
                  <a:schemeClr val="tx1"/>
                </a:solidFill>
                <a:latin typeface="Lucida Sans Unicode" pitchFamily="34" charset="0"/>
              </a:defRPr>
            </a:lvl5pPr>
            <a:lvl6pPr marL="2514600" indent="-228600" eaLnBrk="0" fontAlgn="base" hangingPunct="0">
              <a:spcBef>
                <a:spcPts val="350"/>
              </a:spcBef>
              <a:spcAft>
                <a:spcPct val="0"/>
              </a:spcAft>
              <a:buClr>
                <a:schemeClr val="accent2"/>
              </a:buClr>
              <a:buFont typeface="Wingdings 2" pitchFamily="18" charset="2"/>
              <a:buChar char=""/>
              <a:defRPr>
                <a:solidFill>
                  <a:schemeClr val="tx1"/>
                </a:solidFill>
                <a:latin typeface="Lucida Sans Unicode" pitchFamily="34" charset="0"/>
              </a:defRPr>
            </a:lvl6pPr>
            <a:lvl7pPr marL="2971800" indent="-228600" eaLnBrk="0" fontAlgn="base" hangingPunct="0">
              <a:spcBef>
                <a:spcPts val="350"/>
              </a:spcBef>
              <a:spcAft>
                <a:spcPct val="0"/>
              </a:spcAft>
              <a:buClr>
                <a:schemeClr val="accent2"/>
              </a:buClr>
              <a:buFont typeface="Wingdings 2" pitchFamily="18" charset="2"/>
              <a:buChar char=""/>
              <a:defRPr>
                <a:solidFill>
                  <a:schemeClr val="tx1"/>
                </a:solidFill>
                <a:latin typeface="Lucida Sans Unicode" pitchFamily="34" charset="0"/>
              </a:defRPr>
            </a:lvl7pPr>
            <a:lvl8pPr marL="3429000" indent="-228600" eaLnBrk="0" fontAlgn="base" hangingPunct="0">
              <a:spcBef>
                <a:spcPts val="350"/>
              </a:spcBef>
              <a:spcAft>
                <a:spcPct val="0"/>
              </a:spcAft>
              <a:buClr>
                <a:schemeClr val="accent2"/>
              </a:buClr>
              <a:buFont typeface="Wingdings 2" pitchFamily="18" charset="2"/>
              <a:buChar char=""/>
              <a:defRPr>
                <a:solidFill>
                  <a:schemeClr val="tx1"/>
                </a:solidFill>
                <a:latin typeface="Lucida Sans Unicode" pitchFamily="34" charset="0"/>
              </a:defRPr>
            </a:lvl8pPr>
            <a:lvl9pPr marL="3886200" indent="-228600" eaLnBrk="0" fontAlgn="base" hangingPunct="0">
              <a:spcBef>
                <a:spcPts val="350"/>
              </a:spcBef>
              <a:spcAft>
                <a:spcPct val="0"/>
              </a:spcAft>
              <a:buClr>
                <a:schemeClr val="accent2"/>
              </a:buClr>
              <a:buFont typeface="Wingdings 2" pitchFamily="18" charset="2"/>
              <a:buChar char=""/>
              <a:defRPr>
                <a:solidFill>
                  <a:schemeClr val="tx1"/>
                </a:solidFill>
                <a:latin typeface="Lucida Sans Unicode" pitchFamily="34" charset="0"/>
              </a:defRPr>
            </a:lvl9pPr>
          </a:lstStyle>
          <a:p>
            <a:pPr algn="ctr" eaLnBrk="1" hangingPunct="1">
              <a:spcBef>
                <a:spcPct val="0"/>
              </a:spcBef>
              <a:buClrTx/>
              <a:buSzTx/>
              <a:buFontTx/>
              <a:buNone/>
            </a:pPr>
            <a:r>
              <a:rPr lang="en-GB" altLang="en-US" sz="3200">
                <a:solidFill>
                  <a:schemeClr val="bg2">
                    <a:lumMod val="25000"/>
                  </a:schemeClr>
                </a:solidFill>
                <a:latin typeface="Arial" charset="0"/>
              </a:rPr>
              <a:t>Welcome to the</a:t>
            </a:r>
          </a:p>
          <a:p>
            <a:pPr algn="ctr" eaLnBrk="1" hangingPunct="1">
              <a:spcBef>
                <a:spcPct val="0"/>
              </a:spcBef>
              <a:buClrTx/>
              <a:buSzTx/>
              <a:buFontTx/>
              <a:buNone/>
            </a:pPr>
            <a:endParaRPr lang="en-GB" altLang="en-US" sz="1400">
              <a:solidFill>
                <a:schemeClr val="bg2">
                  <a:lumMod val="25000"/>
                </a:schemeClr>
              </a:solidFill>
              <a:latin typeface="Arial" charset="0"/>
            </a:endParaRPr>
          </a:p>
          <a:p>
            <a:pPr algn="ctr" eaLnBrk="1" hangingPunct="1">
              <a:spcBef>
                <a:spcPct val="0"/>
              </a:spcBef>
              <a:buClrTx/>
              <a:buSzTx/>
              <a:buFontTx/>
              <a:buNone/>
            </a:pPr>
            <a:r>
              <a:rPr lang="en-GB" altLang="en-US" sz="4800">
                <a:solidFill>
                  <a:schemeClr val="bg2">
                    <a:lumMod val="25000"/>
                  </a:schemeClr>
                </a:solidFill>
                <a:latin typeface="Arial" charset="0"/>
              </a:rPr>
              <a:t>Year 7 </a:t>
            </a:r>
          </a:p>
          <a:p>
            <a:pPr algn="ctr" eaLnBrk="1" hangingPunct="1">
              <a:spcBef>
                <a:spcPct val="0"/>
              </a:spcBef>
              <a:buClrTx/>
              <a:buSzTx/>
              <a:buFontTx/>
              <a:buNone/>
            </a:pPr>
            <a:r>
              <a:rPr lang="en-GB" altLang="en-US" sz="4800">
                <a:solidFill>
                  <a:schemeClr val="bg2">
                    <a:lumMod val="25000"/>
                  </a:schemeClr>
                </a:solidFill>
                <a:latin typeface="Arial" charset="0"/>
              </a:rPr>
              <a:t>Information Presentation 2025</a:t>
            </a:r>
          </a:p>
        </p:txBody>
      </p:sp>
      <p:pic>
        <p:nvPicPr>
          <p:cNvPr id="65543"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34657" y="413065"/>
            <a:ext cx="1274685" cy="1141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p:cNvSpPr txBox="1"/>
          <p:nvPr/>
        </p:nvSpPr>
        <p:spPr>
          <a:xfrm>
            <a:off x="827584" y="5917922"/>
            <a:ext cx="7560766" cy="523220"/>
          </a:xfrm>
          <a:prstGeom prst="rect">
            <a:avLst/>
          </a:prstGeom>
          <a:noFill/>
        </p:spPr>
        <p:txBody>
          <a:bodyPr wrap="square" rtlCol="0">
            <a:spAutoFit/>
          </a:bodyPr>
          <a:lstStyle/>
          <a:p>
            <a:pPr algn="ctr"/>
            <a:r>
              <a:rPr lang="en-GB" sz="2800" b="1">
                <a:solidFill>
                  <a:schemeClr val="bg1"/>
                </a:solidFill>
              </a:rPr>
              <a:t>Colchester County High School for Girls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B9DC864-8C4E-B4DE-2B45-C27AFE7FB53D}"/>
              </a:ext>
            </a:extLst>
          </p:cNvPr>
          <p:cNvSpPr>
            <a:spLocks noGrp="1"/>
          </p:cNvSpPr>
          <p:nvPr>
            <p:ph idx="1"/>
          </p:nvPr>
        </p:nvSpPr>
        <p:spPr>
          <a:xfrm>
            <a:off x="250372" y="1252538"/>
            <a:ext cx="8229600" cy="4525962"/>
          </a:xfrm>
        </p:spPr>
        <p:txBody>
          <a:bodyPr/>
          <a:lstStyle/>
          <a:p>
            <a:pPr marL="109537" indent="0" algn="ctr">
              <a:buNone/>
            </a:pPr>
            <a:r>
              <a:rPr lang="en-GB">
                <a:latin typeface="Arial" panose="020B0604020202020204" pitchFamily="34" charset="0"/>
                <a:cs typeface="Arial" panose="020B0604020202020204" pitchFamily="34" charset="0"/>
              </a:rPr>
              <a:t>The start of your 7 Year journey with us! </a:t>
            </a:r>
          </a:p>
        </p:txBody>
      </p:sp>
      <p:sp>
        <p:nvSpPr>
          <p:cNvPr id="3" name="Title 2">
            <a:extLst>
              <a:ext uri="{FF2B5EF4-FFF2-40B4-BE49-F238E27FC236}">
                <a16:creationId xmlns:a16="http://schemas.microsoft.com/office/drawing/2014/main" id="{5EE486BB-DFCE-789D-5E57-A0DAC5E06542}"/>
              </a:ext>
            </a:extLst>
          </p:cNvPr>
          <p:cNvSpPr>
            <a:spLocks noGrp="1"/>
          </p:cNvSpPr>
          <p:nvPr>
            <p:ph type="title"/>
          </p:nvPr>
        </p:nvSpPr>
        <p:spPr>
          <a:xfrm>
            <a:off x="1807028" y="329733"/>
            <a:ext cx="8229600" cy="1143000"/>
          </a:xfrm>
        </p:spPr>
        <p:txBody>
          <a:bodyPr/>
          <a:lstStyle/>
          <a:p>
            <a:r>
              <a:rPr lang="en-GB">
                <a:latin typeface="Arial" panose="020B0604020202020204" pitchFamily="34" charset="0"/>
                <a:cs typeface="Arial" panose="020B0604020202020204" pitchFamily="34" charset="0"/>
              </a:rPr>
              <a:t>Welcome to CCHSG</a:t>
            </a:r>
          </a:p>
        </p:txBody>
      </p:sp>
      <p:pic>
        <p:nvPicPr>
          <p:cNvPr id="4" name="Picture 3">
            <a:extLst>
              <a:ext uri="{FF2B5EF4-FFF2-40B4-BE49-F238E27FC236}">
                <a16:creationId xmlns:a16="http://schemas.microsoft.com/office/drawing/2014/main" id="{46A56035-C864-56F0-D9E0-7A46017F18CD}"/>
              </a:ext>
            </a:extLst>
          </p:cNvPr>
          <p:cNvPicPr>
            <a:picLocks noChangeAspect="1"/>
          </p:cNvPicPr>
          <p:nvPr/>
        </p:nvPicPr>
        <p:blipFill>
          <a:blip r:embed="rId3"/>
          <a:srcRect b="6616"/>
          <a:stretch/>
        </p:blipFill>
        <p:spPr>
          <a:xfrm>
            <a:off x="2118811" y="2640948"/>
            <a:ext cx="4906378" cy="4217052"/>
          </a:xfrm>
          <a:prstGeom prst="rect">
            <a:avLst/>
          </a:prstGeom>
        </p:spPr>
      </p:pic>
    </p:spTree>
    <p:extLst>
      <p:ext uri="{BB962C8B-B14F-4D97-AF65-F5344CB8AC3E}">
        <p14:creationId xmlns:p14="http://schemas.microsoft.com/office/powerpoint/2010/main" val="23608200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886968"/>
            <a:ext cx="8229600" cy="5120323"/>
          </a:xfrm>
        </p:spPr>
        <p:txBody>
          <a:bodyPr/>
          <a:lstStyle/>
          <a:p>
            <a:pPr marL="109728" indent="0">
              <a:buNone/>
            </a:pPr>
            <a:endParaRPr lang="en-GB" sz="2800" dirty="0">
              <a:latin typeface="Arial" panose="020B0604020202020204" pitchFamily="34" charset="0"/>
              <a:cs typeface="Arial" panose="020B0604020202020204" pitchFamily="34" charset="0"/>
            </a:endParaRPr>
          </a:p>
          <a:p>
            <a:pPr marL="109728" indent="0" algn="ctr">
              <a:buNone/>
            </a:pPr>
            <a:endParaRPr lang="en-GB" sz="2800" dirty="0">
              <a:latin typeface="Arial" panose="020B0604020202020204" pitchFamily="34" charset="0"/>
              <a:cs typeface="Arial" panose="020B0604020202020204" pitchFamily="34" charset="0"/>
            </a:endParaRPr>
          </a:p>
          <a:p>
            <a:pPr marL="109728" indent="0" algn="ctr">
              <a:buNone/>
            </a:pPr>
            <a:endParaRPr lang="en-GB" sz="1600" dirty="0">
              <a:latin typeface="Arial" panose="020B0604020202020204" pitchFamily="34" charset="0"/>
              <a:cs typeface="Arial" panose="020B0604020202020204" pitchFamily="34" charset="0"/>
            </a:endParaRPr>
          </a:p>
          <a:p>
            <a:pPr marL="109728" indent="0" algn="ctr">
              <a:buNone/>
            </a:pPr>
            <a:endParaRPr lang="en-GB" sz="1600" dirty="0">
              <a:latin typeface="Arial" panose="020B0604020202020204" pitchFamily="34" charset="0"/>
              <a:cs typeface="Arial" panose="020B0604020202020204" pitchFamily="34" charset="0"/>
            </a:endParaRPr>
          </a:p>
          <a:p>
            <a:pPr marL="109728" indent="0" algn="ctr">
              <a:buNone/>
            </a:pPr>
            <a:endParaRPr lang="en-GB" sz="1600" dirty="0">
              <a:latin typeface="Arial" panose="020B0604020202020204" pitchFamily="34" charset="0"/>
              <a:cs typeface="Arial" panose="020B0604020202020204" pitchFamily="34" charset="0"/>
            </a:endParaRPr>
          </a:p>
          <a:p>
            <a:pPr marL="109728" indent="0" algn="ctr">
              <a:spcBef>
                <a:spcPts val="0"/>
              </a:spcBef>
              <a:buNone/>
            </a:pPr>
            <a:endParaRPr lang="en-GB" sz="1800" dirty="0">
              <a:latin typeface="Arial" panose="020B0604020202020204" pitchFamily="34" charset="0"/>
              <a:cs typeface="Arial" panose="020B0604020202020204" pitchFamily="34" charset="0"/>
            </a:endParaRPr>
          </a:p>
          <a:p>
            <a:pPr marL="109728" indent="0" algn="ctr">
              <a:spcBef>
                <a:spcPts val="0"/>
              </a:spcBef>
              <a:buNone/>
            </a:pPr>
            <a:r>
              <a:rPr lang="en-GB" sz="1800" dirty="0">
                <a:latin typeface="Arial" panose="020B0604020202020204" pitchFamily="34" charset="0"/>
                <a:cs typeface="Arial" panose="020B0604020202020204" pitchFamily="34" charset="0"/>
              </a:rPr>
              <a:t>Mrs Marshall</a:t>
            </a:r>
          </a:p>
          <a:p>
            <a:pPr marL="109728" indent="0" algn="ctr">
              <a:spcBef>
                <a:spcPts val="0"/>
              </a:spcBef>
              <a:buNone/>
            </a:pPr>
            <a:r>
              <a:rPr lang="en-GB" sz="1800" dirty="0">
                <a:latin typeface="Arial" panose="020B0604020202020204" pitchFamily="34" charset="0"/>
                <a:cs typeface="Arial" panose="020B0604020202020204" pitchFamily="34" charset="0"/>
              </a:rPr>
              <a:t>CEO &amp; Executive Principal</a:t>
            </a:r>
          </a:p>
          <a:p>
            <a:pPr marL="109728" indent="0" algn="ctr">
              <a:buNone/>
            </a:pPr>
            <a:endParaRPr lang="en-GB" sz="1600" dirty="0">
              <a:latin typeface="Arial" panose="020B0604020202020204" pitchFamily="34" charset="0"/>
              <a:cs typeface="Arial" panose="020B0604020202020204" pitchFamily="34" charset="0"/>
            </a:endParaRPr>
          </a:p>
          <a:p>
            <a:pPr marL="109728" indent="0" algn="ctr">
              <a:buNone/>
            </a:pPr>
            <a:endParaRPr lang="en-GB" sz="1600" dirty="0">
              <a:latin typeface="Arial" panose="020B0604020202020204" pitchFamily="34" charset="0"/>
              <a:cs typeface="Arial" panose="020B0604020202020204" pitchFamily="34" charset="0"/>
            </a:endParaRPr>
          </a:p>
          <a:p>
            <a:pPr marL="109728" indent="0" algn="ctr">
              <a:buNone/>
            </a:pPr>
            <a:endParaRPr lang="en-GB" sz="1600" dirty="0">
              <a:latin typeface="Arial" panose="020B0604020202020204" pitchFamily="34" charset="0"/>
              <a:cs typeface="Arial" panose="020B0604020202020204" pitchFamily="34" charset="0"/>
            </a:endParaRPr>
          </a:p>
          <a:p>
            <a:pPr marL="109728" indent="0" algn="ctr">
              <a:buNone/>
            </a:pPr>
            <a:endParaRPr lang="en-GB" sz="1600" dirty="0">
              <a:latin typeface="Arial" panose="020B0604020202020204" pitchFamily="34" charset="0"/>
              <a:cs typeface="Arial" panose="020B0604020202020204" pitchFamily="34" charset="0"/>
            </a:endParaRPr>
          </a:p>
          <a:p>
            <a:pPr marL="109728" indent="0">
              <a:buNone/>
            </a:pPr>
            <a:r>
              <a:rPr lang="en-GB" sz="1600" dirty="0">
                <a:latin typeface="Arial" panose="020B0604020202020204" pitchFamily="34" charset="0"/>
                <a:cs typeface="Arial" panose="020B0604020202020204" pitchFamily="34" charset="0"/>
              </a:rPr>
              <a:t>					</a:t>
            </a:r>
            <a:endParaRPr lang="en-GB" dirty="0"/>
          </a:p>
        </p:txBody>
      </p:sp>
      <p:sp>
        <p:nvSpPr>
          <p:cNvPr id="3" name="Title 2"/>
          <p:cNvSpPr>
            <a:spLocks noGrp="1"/>
          </p:cNvSpPr>
          <p:nvPr>
            <p:ph type="title"/>
          </p:nvPr>
        </p:nvSpPr>
        <p:spPr>
          <a:xfrm>
            <a:off x="513648" y="349609"/>
            <a:ext cx="8229600" cy="997800"/>
          </a:xfrm>
        </p:spPr>
        <p:txBody>
          <a:bodyPr>
            <a:noAutofit/>
          </a:bodyPr>
          <a:lstStyle/>
          <a:p>
            <a:pPr algn="ctr"/>
            <a:r>
              <a:rPr lang="en-GB" sz="3600">
                <a:solidFill>
                  <a:schemeClr val="tx1"/>
                </a:solidFill>
                <a:effectLst/>
                <a:latin typeface="Arial" panose="020B0604020202020204" pitchFamily="34" charset="0"/>
                <a:cs typeface="Arial" panose="020B0604020202020204" pitchFamily="34" charset="0"/>
              </a:rPr>
              <a:t>Senior Team Structure at CCHSG</a:t>
            </a:r>
            <a:br>
              <a:rPr lang="en-GB" sz="3600">
                <a:solidFill>
                  <a:schemeClr val="tx1"/>
                </a:solidFill>
                <a:effectLst/>
                <a:latin typeface="Arial" panose="020B0604020202020204" pitchFamily="34" charset="0"/>
                <a:cs typeface="Arial" panose="020B0604020202020204" pitchFamily="34" charset="0"/>
              </a:rPr>
            </a:br>
            <a:endParaRPr lang="en-GB" sz="3600">
              <a:solidFill>
                <a:schemeClr val="tx1"/>
              </a:solidFill>
              <a:effectLst/>
              <a:latin typeface="Arial" panose="020B0604020202020204" pitchFamily="34" charset="0"/>
              <a:cs typeface="Arial" panose="020B0604020202020204" pitchFamily="34" charset="0"/>
            </a:endParaRPr>
          </a:p>
        </p:txBody>
      </p:sp>
      <p:pic>
        <p:nvPicPr>
          <p:cNvPr id="7" name="Picture 6" descr="A picture containing human face, person, clothing, smile">
            <a:extLst>
              <a:ext uri="{FF2B5EF4-FFF2-40B4-BE49-F238E27FC236}">
                <a16:creationId xmlns:a16="http://schemas.microsoft.com/office/drawing/2014/main" id="{1966CF18-B4F9-5355-5E9D-0CDF2D013678}"/>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b="21820"/>
          <a:stretch/>
        </p:blipFill>
        <p:spPr>
          <a:xfrm>
            <a:off x="3880775" y="1007978"/>
            <a:ext cx="1495346" cy="175357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9" name="Picture 8" descr="A person wearing glasses and a striped jacket&#10;&#10;Description automatically generated with medium confidence">
            <a:extLst>
              <a:ext uri="{FF2B5EF4-FFF2-40B4-BE49-F238E27FC236}">
                <a16:creationId xmlns:a16="http://schemas.microsoft.com/office/drawing/2014/main" id="{AECDE513-972C-7B65-E272-3487A51A1DB3}"/>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r="6907" b="27221"/>
          <a:stretch/>
        </p:blipFill>
        <p:spPr>
          <a:xfrm>
            <a:off x="1021473" y="1226398"/>
            <a:ext cx="1495346" cy="175357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0" name="TextBox 9">
            <a:extLst>
              <a:ext uri="{FF2B5EF4-FFF2-40B4-BE49-F238E27FC236}">
                <a16:creationId xmlns:a16="http://schemas.microsoft.com/office/drawing/2014/main" id="{5A9E0725-F321-C299-781D-70A449EE6718}"/>
              </a:ext>
            </a:extLst>
          </p:cNvPr>
          <p:cNvSpPr txBox="1"/>
          <p:nvPr/>
        </p:nvSpPr>
        <p:spPr>
          <a:xfrm>
            <a:off x="415911" y="3207376"/>
            <a:ext cx="2752344" cy="1200329"/>
          </a:xfrm>
          <a:prstGeom prst="rect">
            <a:avLst/>
          </a:prstGeom>
          <a:noFill/>
        </p:spPr>
        <p:txBody>
          <a:bodyPr wrap="square" rtlCol="0">
            <a:spAutoFit/>
          </a:bodyPr>
          <a:lstStyle/>
          <a:p>
            <a:pPr algn="ctr"/>
            <a:r>
              <a:rPr lang="en-GB" dirty="0">
                <a:latin typeface="Arial" panose="020B0604020202020204" pitchFamily="34" charset="0"/>
                <a:cs typeface="Arial" panose="020B0604020202020204" pitchFamily="34" charset="0"/>
              </a:rPr>
              <a:t>Mrs Frost</a:t>
            </a:r>
          </a:p>
          <a:p>
            <a:pPr algn="ctr"/>
            <a:r>
              <a:rPr lang="en-GB" dirty="0">
                <a:latin typeface="Arial" panose="020B0604020202020204" pitchFamily="34" charset="0"/>
                <a:cs typeface="Arial" panose="020B0604020202020204" pitchFamily="34" charset="0"/>
              </a:rPr>
              <a:t>Associate Principal</a:t>
            </a:r>
          </a:p>
          <a:p>
            <a:pPr algn="ctr"/>
            <a:r>
              <a:rPr lang="en-GB" dirty="0">
                <a:latin typeface="Arial" panose="020B0604020202020204" pitchFamily="34" charset="0"/>
                <a:cs typeface="Arial" panose="020B0604020202020204" pitchFamily="34" charset="0"/>
              </a:rPr>
              <a:t>Overall Pastoral Lead</a:t>
            </a:r>
          </a:p>
          <a:p>
            <a:pPr algn="ctr"/>
            <a:endParaRPr lang="en-GB" dirty="0"/>
          </a:p>
        </p:txBody>
      </p:sp>
      <p:sp>
        <p:nvSpPr>
          <p:cNvPr id="11" name="TextBox 10">
            <a:extLst>
              <a:ext uri="{FF2B5EF4-FFF2-40B4-BE49-F238E27FC236}">
                <a16:creationId xmlns:a16="http://schemas.microsoft.com/office/drawing/2014/main" id="{E878CE41-DC99-E236-DC77-E9F17707C1E7}"/>
              </a:ext>
            </a:extLst>
          </p:cNvPr>
          <p:cNvSpPr txBox="1"/>
          <p:nvPr/>
        </p:nvSpPr>
        <p:spPr>
          <a:xfrm>
            <a:off x="6276732" y="3229062"/>
            <a:ext cx="2496312" cy="923330"/>
          </a:xfrm>
          <a:prstGeom prst="rect">
            <a:avLst/>
          </a:prstGeom>
          <a:noFill/>
        </p:spPr>
        <p:txBody>
          <a:bodyPr wrap="square" rtlCol="0">
            <a:spAutoFit/>
          </a:bodyPr>
          <a:lstStyle/>
          <a:p>
            <a:pPr algn="ctr"/>
            <a:r>
              <a:rPr lang="en-GB" dirty="0">
                <a:latin typeface="Arial" panose="020B0604020202020204" pitchFamily="34" charset="0"/>
                <a:cs typeface="Arial" panose="020B0604020202020204" pitchFamily="34" charset="0"/>
              </a:rPr>
              <a:t>Dr Parrott</a:t>
            </a:r>
          </a:p>
          <a:p>
            <a:pPr algn="ctr"/>
            <a:r>
              <a:rPr lang="en-GB" dirty="0">
                <a:latin typeface="Arial" panose="020B0604020202020204" pitchFamily="34" charset="0"/>
                <a:cs typeface="Arial" panose="020B0604020202020204" pitchFamily="34" charset="0"/>
              </a:rPr>
              <a:t>Associate Principal</a:t>
            </a:r>
          </a:p>
          <a:p>
            <a:pPr algn="ctr"/>
            <a:r>
              <a:rPr lang="en-GB" dirty="0">
                <a:latin typeface="Arial" panose="020B0604020202020204" pitchFamily="34" charset="0"/>
                <a:cs typeface="Arial" panose="020B0604020202020204" pitchFamily="34" charset="0"/>
              </a:rPr>
              <a:t>Curriculum &amp; Data</a:t>
            </a:r>
          </a:p>
        </p:txBody>
      </p:sp>
      <p:pic>
        <p:nvPicPr>
          <p:cNvPr id="13" name="Picture 12" descr="A picture containing clothing, human face, glasses, person&#10;&#10;Description automatically generated">
            <a:extLst>
              <a:ext uri="{FF2B5EF4-FFF2-40B4-BE49-F238E27FC236}">
                <a16:creationId xmlns:a16="http://schemas.microsoft.com/office/drawing/2014/main" id="{B5D1A113-C8BE-0441-8DC1-3B185B42D433}"/>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b="21820"/>
          <a:stretch/>
        </p:blipFill>
        <p:spPr>
          <a:xfrm>
            <a:off x="6740077" y="1226397"/>
            <a:ext cx="1495346" cy="175358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8" name="TextBox 7">
            <a:extLst>
              <a:ext uri="{FF2B5EF4-FFF2-40B4-BE49-F238E27FC236}">
                <a16:creationId xmlns:a16="http://schemas.microsoft.com/office/drawing/2014/main" id="{ECFFB4BC-63E6-CF40-8EE7-5BCF66A31563}"/>
              </a:ext>
            </a:extLst>
          </p:cNvPr>
          <p:cNvSpPr txBox="1"/>
          <p:nvPr/>
        </p:nvSpPr>
        <p:spPr>
          <a:xfrm>
            <a:off x="6626278" y="6288409"/>
            <a:ext cx="1892692" cy="646331"/>
          </a:xfrm>
          <a:prstGeom prst="rect">
            <a:avLst/>
          </a:prstGeom>
          <a:noFill/>
        </p:spPr>
        <p:txBody>
          <a:bodyPr wrap="square" rtlCol="0">
            <a:spAutoFit/>
          </a:bodyPr>
          <a:lstStyle/>
          <a:p>
            <a:pPr algn="ctr"/>
            <a:r>
              <a:rPr lang="en-GB" dirty="0">
                <a:latin typeface="Arial" panose="020B0604020202020204" pitchFamily="34" charset="0"/>
                <a:cs typeface="Arial" panose="020B0604020202020204" pitchFamily="34" charset="0"/>
              </a:rPr>
              <a:t>Mrs Daniels</a:t>
            </a:r>
          </a:p>
          <a:p>
            <a:pPr algn="ctr"/>
            <a:r>
              <a:rPr lang="en-GB" dirty="0">
                <a:latin typeface="Arial" panose="020B0604020202020204" pitchFamily="34" charset="0"/>
                <a:cs typeface="Arial" panose="020B0604020202020204" pitchFamily="34" charset="0"/>
              </a:rPr>
              <a:t>DSL</a:t>
            </a:r>
          </a:p>
        </p:txBody>
      </p:sp>
      <p:pic>
        <p:nvPicPr>
          <p:cNvPr id="6" name="Picture 5">
            <a:extLst>
              <a:ext uri="{FF2B5EF4-FFF2-40B4-BE49-F238E27FC236}">
                <a16:creationId xmlns:a16="http://schemas.microsoft.com/office/drawing/2014/main" id="{E99102B8-73FD-F06D-5481-16767402F688}"/>
              </a:ext>
            </a:extLst>
          </p:cNvPr>
          <p:cNvPicPr>
            <a:picLocks noChangeAspect="1"/>
          </p:cNvPicPr>
          <p:nvPr/>
        </p:nvPicPr>
        <p:blipFill>
          <a:blip r:embed="rId6"/>
          <a:stretch>
            <a:fillRect/>
          </a:stretch>
        </p:blipFill>
        <p:spPr>
          <a:xfrm>
            <a:off x="6824952" y="4273027"/>
            <a:ext cx="1495345" cy="1854899"/>
          </a:xfrm>
          <a:prstGeom prst="rect">
            <a:avLst/>
          </a:prstGeom>
        </p:spPr>
      </p:pic>
      <p:pic>
        <p:nvPicPr>
          <p:cNvPr id="12" name="Picture 11">
            <a:extLst>
              <a:ext uri="{FF2B5EF4-FFF2-40B4-BE49-F238E27FC236}">
                <a16:creationId xmlns:a16="http://schemas.microsoft.com/office/drawing/2014/main" id="{C0FAFB00-0724-143A-6C25-1016956D2532}"/>
              </a:ext>
            </a:extLst>
          </p:cNvPr>
          <p:cNvPicPr>
            <a:picLocks noChangeAspect="1"/>
          </p:cNvPicPr>
          <p:nvPr/>
        </p:nvPicPr>
        <p:blipFill>
          <a:blip r:embed="rId7"/>
          <a:stretch>
            <a:fillRect/>
          </a:stretch>
        </p:blipFill>
        <p:spPr>
          <a:xfrm>
            <a:off x="3897982" y="3858312"/>
            <a:ext cx="1649022" cy="2022384"/>
          </a:xfrm>
          <a:prstGeom prst="rect">
            <a:avLst/>
          </a:prstGeom>
        </p:spPr>
      </p:pic>
      <p:sp>
        <p:nvSpPr>
          <p:cNvPr id="15" name="TextBox 14">
            <a:extLst>
              <a:ext uri="{FF2B5EF4-FFF2-40B4-BE49-F238E27FC236}">
                <a16:creationId xmlns:a16="http://schemas.microsoft.com/office/drawing/2014/main" id="{E6120111-B542-E79D-E6B2-01FCF9FED6D2}"/>
              </a:ext>
            </a:extLst>
          </p:cNvPr>
          <p:cNvSpPr txBox="1"/>
          <p:nvPr/>
        </p:nvSpPr>
        <p:spPr>
          <a:xfrm>
            <a:off x="3880775" y="6001331"/>
            <a:ext cx="4580626" cy="646331"/>
          </a:xfrm>
          <a:prstGeom prst="rect">
            <a:avLst/>
          </a:prstGeom>
          <a:noFill/>
        </p:spPr>
        <p:txBody>
          <a:bodyPr wrap="square">
            <a:spAutoFit/>
          </a:bodyPr>
          <a:lstStyle/>
          <a:p>
            <a:r>
              <a:rPr lang="en-GB" dirty="0"/>
              <a:t>Mr </a:t>
            </a:r>
            <a:r>
              <a:rPr lang="en-GB" dirty="0" err="1"/>
              <a:t>Kidby</a:t>
            </a:r>
            <a:endParaRPr lang="en-GB" dirty="0"/>
          </a:p>
          <a:p>
            <a:r>
              <a:rPr lang="en-GB" dirty="0"/>
              <a:t>SENCO</a:t>
            </a:r>
          </a:p>
        </p:txBody>
      </p:sp>
    </p:spTree>
    <p:extLst>
      <p:ext uri="{BB962C8B-B14F-4D97-AF65-F5344CB8AC3E}">
        <p14:creationId xmlns:p14="http://schemas.microsoft.com/office/powerpoint/2010/main" val="2955287433"/>
      </p:ext>
    </p:extLst>
  </p:cSld>
  <p:clrMapOvr>
    <a:masterClrMapping/>
  </p:clrMapOvr>
  <mc:AlternateContent xmlns:mc="http://schemas.openxmlformats.org/markup-compatibility/2006" xmlns:p14="http://schemas.microsoft.com/office/powerpoint/2010/main">
    <mc:Choice Requires="p14">
      <p:transition spd="slow" p14:dur="2000" advClick="0" advTm="4000"/>
    </mc:Choice>
    <mc:Fallback xmlns="">
      <p:transition spd="slow" advClick="0" advTm="4000"/>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Content Placeholder 1"/>
          <p:cNvSpPr>
            <a:spLocks noGrp="1"/>
          </p:cNvSpPr>
          <p:nvPr>
            <p:ph idx="1"/>
          </p:nvPr>
        </p:nvSpPr>
        <p:spPr>
          <a:xfrm>
            <a:off x="323074" y="1182180"/>
            <a:ext cx="8327722" cy="4493640"/>
          </a:xfrm>
        </p:spPr>
        <p:txBody>
          <a:bodyPr/>
          <a:lstStyle/>
          <a:p>
            <a:pPr marL="107950" indent="0">
              <a:buFont typeface="Wingdings 3" pitchFamily="18" charset="2"/>
              <a:buNone/>
              <a:defRPr/>
            </a:pPr>
            <a:endParaRPr lang="en-GB" altLang="en-US" sz="200">
              <a:solidFill>
                <a:srgbClr val="FF0000"/>
              </a:solidFill>
            </a:endParaRPr>
          </a:p>
          <a:p>
            <a:pPr marL="107950" indent="0">
              <a:defRPr/>
            </a:pPr>
            <a:r>
              <a:rPr lang="en-GB" altLang="en-US" sz="1800">
                <a:latin typeface="Arial" panose="020B0604020202020204" pitchFamily="34" charset="0"/>
                <a:cs typeface="Arial" panose="020B0604020202020204" pitchFamily="34" charset="0"/>
              </a:rPr>
              <a:t>Expectations and Transition to Secondary school</a:t>
            </a:r>
          </a:p>
          <a:p>
            <a:pPr marL="107950" indent="0">
              <a:defRPr/>
            </a:pPr>
            <a:r>
              <a:rPr lang="en-GB" altLang="en-US" sz="1800">
                <a:latin typeface="Arial" panose="020B0604020202020204" pitchFamily="34" charset="0"/>
                <a:cs typeface="Arial" panose="020B0604020202020204" pitchFamily="34" charset="0"/>
              </a:rPr>
              <a:t>Safeguarding policy and procedure</a:t>
            </a:r>
          </a:p>
          <a:p>
            <a:pPr marL="107950" indent="0">
              <a:defRPr/>
            </a:pPr>
            <a:r>
              <a:rPr lang="en-GB" altLang="en-US" sz="1800">
                <a:latin typeface="Arial" panose="020B0604020202020204" pitchFamily="34" charset="0"/>
                <a:cs typeface="Arial" panose="020B0604020202020204" pitchFamily="34" charset="0"/>
              </a:rPr>
              <a:t>School Procedures</a:t>
            </a:r>
          </a:p>
          <a:p>
            <a:pPr marL="107950" indent="0">
              <a:defRPr/>
            </a:pPr>
            <a:r>
              <a:rPr lang="en-GB" altLang="en-US" sz="1800">
                <a:latin typeface="Arial" panose="020B0604020202020204" pitchFamily="34" charset="0"/>
                <a:cs typeface="Arial" panose="020B0604020202020204" pitchFamily="34" charset="0"/>
              </a:rPr>
              <a:t>Pastoral support and wellbeing</a:t>
            </a:r>
          </a:p>
          <a:p>
            <a:pPr marL="107950" indent="0">
              <a:defRPr/>
            </a:pPr>
            <a:r>
              <a:rPr lang="en-GB" altLang="en-US" sz="1800">
                <a:latin typeface="Arial" panose="020B0604020202020204" pitchFamily="34" charset="0"/>
                <a:cs typeface="Arial" panose="020B0604020202020204" pitchFamily="34" charset="0"/>
              </a:rPr>
              <a:t>Curriculum &amp; examinations</a:t>
            </a:r>
          </a:p>
          <a:p>
            <a:pPr marL="107950" indent="0">
              <a:defRPr/>
            </a:pPr>
            <a:r>
              <a:rPr lang="en-GB" altLang="en-US" sz="1800">
                <a:latin typeface="Arial" panose="020B0604020202020204" pitchFamily="34" charset="0"/>
                <a:cs typeface="Arial" panose="020B0604020202020204" pitchFamily="34" charset="0"/>
              </a:rPr>
              <a:t>Reporting progress</a:t>
            </a:r>
          </a:p>
          <a:p>
            <a:pPr marL="107950" indent="0">
              <a:defRPr/>
            </a:pPr>
            <a:r>
              <a:rPr lang="en-GB" altLang="en-US" sz="1800">
                <a:latin typeface="Arial" panose="020B0604020202020204" pitchFamily="34" charset="0"/>
                <a:cs typeface="Arial" panose="020B0604020202020204" pitchFamily="34" charset="0"/>
              </a:rPr>
              <a:t>Awards &amp; Rewards</a:t>
            </a:r>
          </a:p>
          <a:p>
            <a:pPr marL="107950" indent="0">
              <a:defRPr/>
            </a:pPr>
            <a:r>
              <a:rPr lang="en-GB" altLang="en-US" sz="1800">
                <a:latin typeface="Arial" panose="020B0604020202020204" pitchFamily="34" charset="0"/>
                <a:cs typeface="Arial" panose="020B0604020202020204" pitchFamily="34" charset="0"/>
              </a:rPr>
              <a:t>Attendance – Key focus </a:t>
            </a:r>
          </a:p>
          <a:p>
            <a:pPr marL="107950" indent="0">
              <a:defRPr/>
            </a:pPr>
            <a:r>
              <a:rPr lang="en-GB" altLang="en-US" sz="1800">
                <a:latin typeface="Arial" panose="020B0604020202020204" pitchFamily="34" charset="0"/>
                <a:cs typeface="Arial" panose="020B0604020202020204" pitchFamily="34" charset="0"/>
              </a:rPr>
              <a:t>Anti-bullying </a:t>
            </a:r>
          </a:p>
          <a:p>
            <a:pPr marL="107950" indent="0">
              <a:defRPr/>
            </a:pPr>
            <a:r>
              <a:rPr lang="en-GB" altLang="en-US" sz="1800">
                <a:latin typeface="Arial" panose="020B0604020202020204" pitchFamily="34" charset="0"/>
                <a:cs typeface="Arial" panose="020B0604020202020204" pitchFamily="34" charset="0"/>
              </a:rPr>
              <a:t>PSHCE</a:t>
            </a:r>
          </a:p>
          <a:p>
            <a:pPr marL="107950" indent="0">
              <a:defRPr/>
            </a:pPr>
            <a:r>
              <a:rPr lang="en-GB" altLang="en-US" sz="1800">
                <a:latin typeface="Arial" panose="020B0604020202020204" pitchFamily="34" charset="0"/>
                <a:cs typeface="Arial" panose="020B0604020202020204" pitchFamily="34" charset="0"/>
              </a:rPr>
              <a:t>Careers</a:t>
            </a:r>
          </a:p>
          <a:p>
            <a:pPr marL="107950" indent="0">
              <a:defRPr/>
            </a:pPr>
            <a:r>
              <a:rPr lang="en-GB" altLang="en-US" sz="1800">
                <a:latin typeface="Arial" panose="020B0604020202020204" pitchFamily="34" charset="0"/>
                <a:cs typeface="Arial" panose="020B0604020202020204" pitchFamily="34" charset="0"/>
              </a:rPr>
              <a:t>Communication</a:t>
            </a:r>
          </a:p>
          <a:p>
            <a:pPr marL="107950" indent="0">
              <a:defRPr/>
            </a:pPr>
            <a:r>
              <a:rPr lang="en-GB" altLang="en-US" sz="1800">
                <a:latin typeface="Arial" panose="020B0604020202020204" pitchFamily="34" charset="0"/>
                <a:cs typeface="Arial" panose="020B0604020202020204" pitchFamily="34" charset="0"/>
              </a:rPr>
              <a:t>Bushcraft Residential Trip</a:t>
            </a:r>
          </a:p>
          <a:p>
            <a:pPr marL="107950" indent="0">
              <a:defRPr/>
            </a:pPr>
            <a:endParaRPr lang="en-GB" altLang="en-US" sz="1800">
              <a:latin typeface="Arial" panose="020B0604020202020204" pitchFamily="34" charset="0"/>
              <a:cs typeface="Arial" panose="020B0604020202020204" pitchFamily="34" charset="0"/>
            </a:endParaRPr>
          </a:p>
          <a:p>
            <a:pPr marL="107950" indent="0" algn="ctr">
              <a:buNone/>
              <a:defRPr/>
            </a:pPr>
            <a:r>
              <a:rPr lang="en-GB" altLang="en-US" sz="4000">
                <a:solidFill>
                  <a:schemeClr val="accent4">
                    <a:lumMod val="50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endParaRPr lang="en-GB" altLang="en-US" sz="3200" b="1">
              <a:solidFill>
                <a:srgbClr val="0070C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3" name="Title 2"/>
          <p:cNvSpPr>
            <a:spLocks noGrp="1"/>
          </p:cNvSpPr>
          <p:nvPr>
            <p:ph type="title"/>
          </p:nvPr>
        </p:nvSpPr>
        <p:spPr>
          <a:xfrm>
            <a:off x="493204" y="125413"/>
            <a:ext cx="8229600" cy="1143000"/>
          </a:xfrm>
        </p:spPr>
        <p:txBody>
          <a:bodyPr/>
          <a:lstStyle/>
          <a:p>
            <a:pPr algn="ctr">
              <a:defRPr/>
            </a:pPr>
            <a:r>
              <a:rPr lang="en-GB" sz="4000">
                <a:solidFill>
                  <a:srgbClr val="0070C0"/>
                </a:solidFill>
                <a:latin typeface="Arial" panose="020B0604020202020204" pitchFamily="34" charset="0"/>
                <a:cs typeface="Arial" panose="020B0604020202020204" pitchFamily="34" charset="0"/>
              </a:rPr>
              <a:t>Aims</a:t>
            </a:r>
            <a:r>
              <a:rPr lang="en-GB">
                <a:solidFill>
                  <a:srgbClr val="0070C0"/>
                </a:solidFill>
                <a:latin typeface="Arial" panose="020B0604020202020204" pitchFamily="34" charset="0"/>
                <a:cs typeface="Arial" panose="020B0604020202020204" pitchFamily="34" charset="0"/>
              </a:rPr>
              <a:t> of the Evening</a:t>
            </a:r>
          </a:p>
        </p:txBody>
      </p:sp>
      <p:pic>
        <p:nvPicPr>
          <p:cNvPr id="67588" name="Picture 1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303454" y="2714875"/>
            <a:ext cx="2419350" cy="2232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pic>
      <p:sp>
        <p:nvSpPr>
          <p:cNvPr id="2" name="Rectangle 1"/>
          <p:cNvSpPr/>
          <p:nvPr/>
        </p:nvSpPr>
        <p:spPr>
          <a:xfrm>
            <a:off x="2555776" y="5138861"/>
            <a:ext cx="6588224" cy="1077218"/>
          </a:xfrm>
          <a:prstGeom prst="rect">
            <a:avLst/>
          </a:prstGeom>
        </p:spPr>
        <p:txBody>
          <a:bodyPr wrap="square">
            <a:spAutoFit/>
          </a:bodyPr>
          <a:lstStyle/>
          <a:p>
            <a:pPr marL="107950" indent="0" algn="ctr">
              <a:buNone/>
              <a:defRPr/>
            </a:pPr>
            <a:r>
              <a:rPr lang="en-GB" altLang="en-US" sz="3200" b="1">
                <a:solidFill>
                  <a:srgbClr val="0070C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Stepping into Year  7:</a:t>
            </a:r>
          </a:p>
          <a:p>
            <a:pPr marL="363538" lvl="1" indent="0" algn="ctr">
              <a:buFont typeface="Wingdings 3" pitchFamily="18" charset="2"/>
              <a:buNone/>
              <a:defRPr/>
            </a:pPr>
            <a:r>
              <a:rPr lang="en-GB" altLang="en-US" sz="3200" b="1">
                <a:solidFill>
                  <a:srgbClr val="0070C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tips for a successful transition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6565" name="TextBox 3"/>
          <p:cNvSpPr txBox="1">
            <a:spLocks noChangeArrowheads="1"/>
          </p:cNvSpPr>
          <p:nvPr/>
        </p:nvSpPr>
        <p:spPr bwMode="auto">
          <a:xfrm>
            <a:off x="2436743" y="505966"/>
            <a:ext cx="3959225"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lvl="1" indent="0" algn="ctr" eaLnBrk="1" hangingPunct="1"/>
            <a:r>
              <a:rPr lang="en-GB" altLang="en-US" sz="2400" b="1">
                <a:latin typeface="Arial" panose="020B0604020202020204" pitchFamily="34" charset="0"/>
                <a:cs typeface="Arial" panose="020B0604020202020204" pitchFamily="34" charset="0"/>
              </a:rPr>
              <a:t>Year 7 Tutor Team</a:t>
            </a:r>
          </a:p>
          <a:p>
            <a:pPr marL="0" lvl="1" indent="0" algn="ctr" eaLnBrk="1" hangingPunct="1"/>
            <a:endParaRPr lang="en-GB" altLang="en-US" sz="2000" b="1">
              <a:latin typeface="Arial" panose="020B0604020202020204" pitchFamily="34" charset="0"/>
              <a:cs typeface="Arial" panose="020B0604020202020204" pitchFamily="34" charset="0"/>
            </a:endParaRPr>
          </a:p>
          <a:p>
            <a:pPr marL="0" lvl="1" indent="0" eaLnBrk="1" hangingPunct="1"/>
            <a:endParaRPr lang="en-GB" altLang="en-US" sz="2000" b="1">
              <a:latin typeface="Arial" panose="020B0604020202020204" pitchFamily="34" charset="0"/>
              <a:cs typeface="Arial" panose="020B0604020202020204" pitchFamily="34" charset="0"/>
            </a:endParaRPr>
          </a:p>
        </p:txBody>
      </p:sp>
      <p:graphicFrame>
        <p:nvGraphicFramePr>
          <p:cNvPr id="4" name="Table 3"/>
          <p:cNvGraphicFramePr>
            <a:graphicFrameLocks noGrp="1"/>
          </p:cNvGraphicFramePr>
          <p:nvPr>
            <p:extLst>
              <p:ext uri="{D42A27DB-BD31-4B8C-83A1-F6EECF244321}">
                <p14:modId xmlns:p14="http://schemas.microsoft.com/office/powerpoint/2010/main" val="3207132369"/>
              </p:ext>
            </p:extLst>
          </p:nvPr>
        </p:nvGraphicFramePr>
        <p:xfrm>
          <a:off x="487796" y="907077"/>
          <a:ext cx="7247521" cy="2364144"/>
        </p:xfrm>
        <a:graphic>
          <a:graphicData uri="http://schemas.openxmlformats.org/drawingml/2006/table">
            <a:tbl>
              <a:tblPr firstRow="1" bandRow="1">
                <a:tableStyleId>{2D5ABB26-0587-4C30-8999-92F81FD0307C}</a:tableStyleId>
              </a:tblPr>
              <a:tblGrid>
                <a:gridCol w="922317">
                  <a:extLst>
                    <a:ext uri="{9D8B030D-6E8A-4147-A177-3AD203B41FA5}">
                      <a16:colId xmlns:a16="http://schemas.microsoft.com/office/drawing/2014/main" val="1236272638"/>
                    </a:ext>
                  </a:extLst>
                </a:gridCol>
                <a:gridCol w="6325204">
                  <a:extLst>
                    <a:ext uri="{9D8B030D-6E8A-4147-A177-3AD203B41FA5}">
                      <a16:colId xmlns:a16="http://schemas.microsoft.com/office/drawing/2014/main" val="1133802323"/>
                    </a:ext>
                  </a:extLst>
                </a:gridCol>
              </a:tblGrid>
              <a:tr h="440094">
                <a:tc>
                  <a:txBody>
                    <a:bodyPr/>
                    <a:lstStyle/>
                    <a:p>
                      <a:pPr algn="ctr">
                        <a:lnSpc>
                          <a:spcPct val="115000"/>
                        </a:lnSpc>
                        <a:spcAft>
                          <a:spcPts val="0"/>
                        </a:spcAft>
                      </a:pPr>
                      <a:r>
                        <a:rPr lang="en-GB" sz="2400" b="1">
                          <a:solidFill>
                            <a:srgbClr val="000000"/>
                          </a:solidFill>
                          <a:effectLst/>
                          <a:latin typeface="Arial" panose="020B0604020202020204" pitchFamily="34" charset="0"/>
                          <a:ea typeface="Calibri" panose="020F0502020204030204" pitchFamily="34" charset="0"/>
                          <a:cs typeface="Arial" panose="020B0604020202020204" pitchFamily="34" charset="0"/>
                        </a:rPr>
                        <a:t>7C   </a:t>
                      </a:r>
                      <a:endParaRPr lang="en-GB" sz="2400" b="1">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a:noFill/>
                    </a:lnL>
                    <a:lnR>
                      <a:noFill/>
                    </a:lnR>
                    <a:lnT>
                      <a:noFill/>
                    </a:lnT>
                    <a:lnB>
                      <a:noFill/>
                    </a:lnB>
                    <a:lnTlToBr w="12700" cmpd="sng">
                      <a:noFill/>
                      <a:prstDash val="solid"/>
                    </a:lnTlToBr>
                    <a:lnBlToTr w="12700" cmpd="sng">
                      <a:noFill/>
                      <a:prstDash val="solid"/>
                    </a:lnBlToTr>
                  </a:tcPr>
                </a:tc>
                <a:tc>
                  <a:txBody>
                    <a:bodyPr/>
                    <a:lstStyle/>
                    <a:p>
                      <a:pPr algn="ctr">
                        <a:lnSpc>
                          <a:spcPct val="115000"/>
                        </a:lnSpc>
                        <a:spcAft>
                          <a:spcPts val="0"/>
                        </a:spcAft>
                      </a:pPr>
                      <a:r>
                        <a:rPr lang="en-US" sz="2400">
                          <a:effectLst/>
                          <a:latin typeface="Arial" panose="020B0604020202020204" pitchFamily="34" charset="0"/>
                          <a:ea typeface="Calibri" panose="020F0502020204030204" pitchFamily="34" charset="0"/>
                          <a:cs typeface="Arial" panose="020B0604020202020204" pitchFamily="34" charset="0"/>
                        </a:rPr>
                        <a:t>Miss. R. Dennis &amp; Miss. G. </a:t>
                      </a:r>
                      <a:r>
                        <a:rPr lang="en-US" sz="2400" err="1">
                          <a:effectLst/>
                          <a:latin typeface="Arial" panose="020B0604020202020204" pitchFamily="34" charset="0"/>
                          <a:ea typeface="Calibri" panose="020F0502020204030204" pitchFamily="34" charset="0"/>
                          <a:cs typeface="Arial" panose="020B0604020202020204" pitchFamily="34" charset="0"/>
                        </a:rPr>
                        <a:t>Armour</a:t>
                      </a:r>
                      <a:endParaRPr lang="en-GB" sz="24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941975103"/>
                  </a:ext>
                </a:extLst>
              </a:tr>
              <a:tr h="370840">
                <a:tc>
                  <a:txBody>
                    <a:bodyPr/>
                    <a:lstStyle/>
                    <a:p>
                      <a:pPr algn="ctr">
                        <a:lnSpc>
                          <a:spcPct val="115000"/>
                        </a:lnSpc>
                        <a:spcAft>
                          <a:spcPts val="0"/>
                        </a:spcAft>
                      </a:pPr>
                      <a:r>
                        <a:rPr lang="en-GB" sz="2400" b="1">
                          <a:solidFill>
                            <a:srgbClr val="000000"/>
                          </a:solidFill>
                          <a:effectLst/>
                          <a:latin typeface="Arial" panose="020B0604020202020204" pitchFamily="34" charset="0"/>
                          <a:ea typeface="Calibri" panose="020F0502020204030204" pitchFamily="34" charset="0"/>
                          <a:cs typeface="Arial" panose="020B0604020202020204" pitchFamily="34" charset="0"/>
                        </a:rPr>
                        <a:t>7O   </a:t>
                      </a:r>
                      <a:endParaRPr lang="en-GB" sz="2400" b="1">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a:noFill/>
                    </a:lnL>
                    <a:lnR>
                      <a:noFill/>
                    </a:lnR>
                    <a:lnT>
                      <a:noFill/>
                    </a:lnT>
                    <a:lnB>
                      <a:noFill/>
                    </a:lnB>
                    <a:lnTlToBr w="12700" cmpd="sng">
                      <a:noFill/>
                      <a:prstDash val="solid"/>
                    </a:lnTlToBr>
                    <a:lnBlToTr w="12700" cmpd="sng">
                      <a:noFill/>
                      <a:prstDash val="solid"/>
                    </a:lnBlToTr>
                  </a:tcPr>
                </a:tc>
                <a:tc>
                  <a:txBody>
                    <a:bodyPr/>
                    <a:lstStyle/>
                    <a:p>
                      <a:pPr algn="ctr">
                        <a:lnSpc>
                          <a:spcPct val="115000"/>
                        </a:lnSpc>
                        <a:spcAft>
                          <a:spcPts val="0"/>
                        </a:spcAft>
                      </a:pPr>
                      <a:r>
                        <a:rPr lang="en-US" sz="2400">
                          <a:effectLst/>
                          <a:latin typeface="Arial" panose="020B0604020202020204" pitchFamily="34" charset="0"/>
                          <a:ea typeface="Calibri" panose="020F0502020204030204" pitchFamily="34" charset="0"/>
                          <a:cs typeface="Arial" panose="020B0604020202020204" pitchFamily="34" charset="0"/>
                        </a:rPr>
                        <a:t>Mlle. A. Prevost</a:t>
                      </a:r>
                      <a:endParaRPr lang="en-GB" sz="24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135578059"/>
                  </a:ext>
                </a:extLst>
              </a:tr>
              <a:tr h="370840">
                <a:tc>
                  <a:txBody>
                    <a:bodyPr/>
                    <a:lstStyle/>
                    <a:p>
                      <a:pPr algn="ctr">
                        <a:lnSpc>
                          <a:spcPct val="115000"/>
                        </a:lnSpc>
                        <a:spcAft>
                          <a:spcPts val="0"/>
                        </a:spcAft>
                      </a:pPr>
                      <a:r>
                        <a:rPr lang="en-GB" sz="2400" b="1">
                          <a:solidFill>
                            <a:srgbClr val="000000"/>
                          </a:solidFill>
                          <a:effectLst/>
                          <a:latin typeface="Arial" panose="020B0604020202020204" pitchFamily="34" charset="0"/>
                          <a:ea typeface="Calibri" panose="020F0502020204030204" pitchFamily="34" charset="0"/>
                          <a:cs typeface="Arial" panose="020B0604020202020204" pitchFamily="34" charset="0"/>
                        </a:rPr>
                        <a:t>7L   </a:t>
                      </a:r>
                      <a:endParaRPr lang="en-GB" sz="2400" b="1">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a:noFill/>
                    </a:lnL>
                    <a:lnR>
                      <a:noFill/>
                    </a:lnR>
                    <a:lnT>
                      <a:noFill/>
                    </a:lnT>
                    <a:lnB>
                      <a:noFill/>
                    </a:lnB>
                    <a:lnTlToBr w="12700" cmpd="sng">
                      <a:noFill/>
                      <a:prstDash val="solid"/>
                    </a:lnTlToBr>
                    <a:lnBlToTr w="12700" cmpd="sng">
                      <a:noFill/>
                      <a:prstDash val="solid"/>
                    </a:lnBlToTr>
                  </a:tcPr>
                </a:tc>
                <a:tc>
                  <a:txBody>
                    <a:bodyPr/>
                    <a:lstStyle/>
                    <a:p>
                      <a:pPr algn="ctr">
                        <a:lnSpc>
                          <a:spcPct val="115000"/>
                        </a:lnSpc>
                        <a:spcAft>
                          <a:spcPts val="0"/>
                        </a:spcAft>
                      </a:pPr>
                      <a:r>
                        <a:rPr lang="en-US" sz="2400">
                          <a:effectLst/>
                          <a:latin typeface="Arial" panose="020B0604020202020204" pitchFamily="34" charset="0"/>
                          <a:ea typeface="Calibri" panose="020F0502020204030204" pitchFamily="34" charset="0"/>
                          <a:cs typeface="Arial" panose="020B0604020202020204" pitchFamily="34" charset="0"/>
                        </a:rPr>
                        <a:t>Mr. J. Walsh</a:t>
                      </a:r>
                      <a:endParaRPr lang="en-GB" sz="24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541268877"/>
                  </a:ext>
                </a:extLst>
              </a:tr>
              <a:tr h="370840">
                <a:tc>
                  <a:txBody>
                    <a:bodyPr/>
                    <a:lstStyle/>
                    <a:p>
                      <a:pPr algn="ctr">
                        <a:lnSpc>
                          <a:spcPct val="115000"/>
                        </a:lnSpc>
                        <a:spcAft>
                          <a:spcPts val="0"/>
                        </a:spcAft>
                      </a:pPr>
                      <a:r>
                        <a:rPr lang="en-GB" sz="2400" b="1">
                          <a:solidFill>
                            <a:srgbClr val="000000"/>
                          </a:solidFill>
                          <a:effectLst/>
                          <a:latin typeface="Arial" panose="020B0604020202020204" pitchFamily="34" charset="0"/>
                          <a:ea typeface="Calibri" panose="020F0502020204030204" pitchFamily="34" charset="0"/>
                          <a:cs typeface="Arial" panose="020B0604020202020204" pitchFamily="34" charset="0"/>
                        </a:rPr>
                        <a:t>7H </a:t>
                      </a:r>
                      <a:endParaRPr lang="en-GB" sz="2400" b="1">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a:noFill/>
                    </a:lnL>
                    <a:lnR>
                      <a:noFill/>
                    </a:lnR>
                    <a:lnT>
                      <a:noFill/>
                    </a:lnT>
                    <a:lnB>
                      <a:noFill/>
                    </a:lnB>
                    <a:lnTlToBr w="12700" cmpd="sng">
                      <a:noFill/>
                      <a:prstDash val="solid"/>
                    </a:lnTlToBr>
                    <a:lnBlToTr w="12700" cmpd="sng">
                      <a:noFill/>
                      <a:prstDash val="solid"/>
                    </a:lnBlToTr>
                  </a:tcPr>
                </a:tc>
                <a:tc>
                  <a:txBody>
                    <a:bodyPr/>
                    <a:lstStyle/>
                    <a:p>
                      <a:pPr algn="ctr">
                        <a:lnSpc>
                          <a:spcPct val="115000"/>
                        </a:lnSpc>
                        <a:spcAft>
                          <a:spcPts val="0"/>
                        </a:spcAft>
                      </a:pPr>
                      <a:r>
                        <a:rPr lang="en-US" sz="2400">
                          <a:effectLst/>
                          <a:latin typeface="Arial" panose="020B0604020202020204" pitchFamily="34" charset="0"/>
                          <a:ea typeface="Calibri" panose="020F0502020204030204" pitchFamily="34" charset="0"/>
                          <a:cs typeface="Arial" panose="020B0604020202020204" pitchFamily="34" charset="0"/>
                        </a:rPr>
                        <a:t>Miss. M. Raymond</a:t>
                      </a:r>
                      <a:endParaRPr lang="en-GB" sz="24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294993695"/>
                  </a:ext>
                </a:extLst>
              </a:tr>
              <a:tr h="0">
                <a:tc>
                  <a:txBody>
                    <a:bodyPr/>
                    <a:lstStyle/>
                    <a:p>
                      <a:pPr algn="ctr">
                        <a:lnSpc>
                          <a:spcPct val="115000"/>
                        </a:lnSpc>
                        <a:spcAft>
                          <a:spcPts val="0"/>
                        </a:spcAft>
                      </a:pPr>
                      <a:r>
                        <a:rPr lang="en-GB" sz="2400" b="1">
                          <a:solidFill>
                            <a:srgbClr val="000000"/>
                          </a:solidFill>
                          <a:effectLst/>
                          <a:latin typeface="Arial" panose="020B0604020202020204" pitchFamily="34" charset="0"/>
                          <a:ea typeface="Calibri" panose="020F0502020204030204" pitchFamily="34" charset="0"/>
                          <a:cs typeface="Arial" panose="020B0604020202020204" pitchFamily="34" charset="0"/>
                        </a:rPr>
                        <a:t>7E  </a:t>
                      </a:r>
                      <a:endParaRPr lang="en-GB" sz="2400" b="1">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a:noFill/>
                    </a:lnL>
                    <a:lnR>
                      <a:noFill/>
                    </a:lnR>
                    <a:lnT>
                      <a:noFill/>
                    </a:lnT>
                    <a:lnB>
                      <a:noFill/>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15000"/>
                        </a:lnSpc>
                        <a:spcBef>
                          <a:spcPts val="0"/>
                        </a:spcBef>
                        <a:spcAft>
                          <a:spcPts val="0"/>
                        </a:spcAft>
                        <a:buClrTx/>
                        <a:buSzTx/>
                        <a:buFontTx/>
                        <a:buNone/>
                        <a:tabLst/>
                        <a:defRPr/>
                      </a:pPr>
                      <a:r>
                        <a:rPr lang="en-US" sz="2400">
                          <a:effectLst/>
                          <a:latin typeface="Arial" panose="020B0604020202020204" pitchFamily="34" charset="0"/>
                          <a:ea typeface="Calibri" panose="020F0502020204030204" pitchFamily="34" charset="0"/>
                          <a:cs typeface="Arial" panose="020B0604020202020204" pitchFamily="34" charset="0"/>
                        </a:rPr>
                        <a:t>Mr. E. </a:t>
                      </a:r>
                      <a:r>
                        <a:rPr lang="en-US" sz="2400" err="1">
                          <a:effectLst/>
                          <a:latin typeface="Arial" panose="020B0604020202020204" pitchFamily="34" charset="0"/>
                          <a:ea typeface="Calibri" panose="020F0502020204030204" pitchFamily="34" charset="0"/>
                          <a:cs typeface="Arial" panose="020B0604020202020204" pitchFamily="34" charset="0"/>
                        </a:rPr>
                        <a:t>Glease</a:t>
                      </a:r>
                      <a:endParaRPr lang="en-GB" sz="24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536991542"/>
                  </a:ext>
                </a:extLst>
              </a:tr>
              <a:tr h="370840">
                <a:tc>
                  <a:txBody>
                    <a:bodyPr/>
                    <a:lstStyle/>
                    <a:p>
                      <a:pPr algn="ctr">
                        <a:lnSpc>
                          <a:spcPct val="115000"/>
                        </a:lnSpc>
                        <a:spcAft>
                          <a:spcPts val="0"/>
                        </a:spcAft>
                      </a:pPr>
                      <a:r>
                        <a:rPr lang="en-GB" sz="2400" b="1">
                          <a:effectLst/>
                          <a:latin typeface="Arial" panose="020B0604020202020204" pitchFamily="34" charset="0"/>
                          <a:ea typeface="Calibri" panose="020F0502020204030204" pitchFamily="34" charset="0"/>
                          <a:cs typeface="Arial" panose="020B0604020202020204" pitchFamily="34" charset="0"/>
                        </a:rPr>
                        <a:t>7S</a:t>
                      </a:r>
                    </a:p>
                  </a:txBody>
                  <a:tcPr marL="68580" marR="68580" marT="0" marB="0" anchor="ctr">
                    <a:lnL>
                      <a:noFill/>
                    </a:lnL>
                    <a:lnR>
                      <a:noFill/>
                    </a:lnR>
                    <a:lnT>
                      <a:noFill/>
                    </a:lnT>
                    <a:lnB>
                      <a:noFill/>
                    </a:lnB>
                    <a:lnTlToBr w="12700" cmpd="sng">
                      <a:noFill/>
                      <a:prstDash val="solid"/>
                    </a:lnTlToBr>
                    <a:lnBlToTr w="12700" cmpd="sng">
                      <a:noFill/>
                      <a:prstDash val="solid"/>
                    </a:lnBlToTr>
                  </a:tcPr>
                </a:tc>
                <a:tc>
                  <a:txBody>
                    <a:bodyPr/>
                    <a:lstStyle/>
                    <a:p>
                      <a:pPr algn="ctr">
                        <a:lnSpc>
                          <a:spcPct val="115000"/>
                        </a:lnSpc>
                        <a:spcAft>
                          <a:spcPts val="0"/>
                        </a:spcAft>
                      </a:pPr>
                      <a:r>
                        <a:rPr lang="en-US" sz="2400" b="0">
                          <a:effectLst/>
                          <a:latin typeface="Arial" panose="020B0604020202020204" pitchFamily="34" charset="0"/>
                          <a:ea typeface="Calibri" panose="020F0502020204030204" pitchFamily="34" charset="0"/>
                          <a:cs typeface="Arial" panose="020B0604020202020204" pitchFamily="34" charset="0"/>
                        </a:rPr>
                        <a:t>Miss. Z. Anthony</a:t>
                      </a:r>
                      <a:endParaRPr lang="en-GB" sz="2400" b="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744186187"/>
                  </a:ext>
                </a:extLst>
              </a:tr>
            </a:tbl>
          </a:graphicData>
        </a:graphic>
      </p:graphicFrame>
      <p:sp>
        <p:nvSpPr>
          <p:cNvPr id="9218" name="Rectangle 2"/>
          <p:cNvSpPr>
            <a:spLocks noGrp="1" noChangeArrowheads="1"/>
          </p:cNvSpPr>
          <p:nvPr>
            <p:ph type="title"/>
          </p:nvPr>
        </p:nvSpPr>
        <p:spPr>
          <a:xfrm>
            <a:off x="301557" y="-117557"/>
            <a:ext cx="8229600" cy="790325"/>
          </a:xfrm>
        </p:spPr>
        <p:txBody>
          <a:bodyPr>
            <a:normAutofit/>
          </a:bodyPr>
          <a:lstStyle/>
          <a:p>
            <a:pPr algn="ctr" eaLnBrk="1" fontAlgn="auto" hangingPunct="1">
              <a:spcAft>
                <a:spcPts val="0"/>
              </a:spcAft>
              <a:defRPr/>
            </a:pPr>
            <a:r>
              <a:rPr lang="en-GB" sz="4000">
                <a:solidFill>
                  <a:srgbClr val="0070C0"/>
                </a:solidFill>
                <a:effectLst/>
                <a:latin typeface="Arial" panose="020B0604020202020204" pitchFamily="34" charset="0"/>
                <a:cs typeface="Arial" panose="020B0604020202020204" pitchFamily="34" charset="0"/>
              </a:rPr>
              <a:t>Year 7 Pastoral Team</a:t>
            </a:r>
          </a:p>
        </p:txBody>
      </p:sp>
      <p:sp>
        <p:nvSpPr>
          <p:cNvPr id="9219" name="Rectangle 3"/>
          <p:cNvSpPr>
            <a:spLocks noGrp="1" noChangeArrowheads="1"/>
          </p:cNvSpPr>
          <p:nvPr>
            <p:ph idx="1"/>
          </p:nvPr>
        </p:nvSpPr>
        <p:spPr>
          <a:xfrm>
            <a:off x="-168247" y="3271221"/>
            <a:ext cx="8699404" cy="2046207"/>
          </a:xfrm>
        </p:spPr>
        <p:txBody>
          <a:bodyPr/>
          <a:lstStyle/>
          <a:p>
            <a:pPr marL="630238" lvl="2" indent="0" algn="ctr">
              <a:buNone/>
              <a:defRPr/>
            </a:pPr>
            <a:r>
              <a:rPr lang="en-GB" altLang="en-US" sz="2000" b="1">
                <a:latin typeface="Arial" panose="020B0604020202020204" pitchFamily="34" charset="0"/>
                <a:cs typeface="Arial" panose="020B0604020202020204" pitchFamily="34" charset="0"/>
              </a:rPr>
              <a:t>Year Leader &amp; SENCO</a:t>
            </a:r>
            <a:br>
              <a:rPr lang="en-GB" altLang="en-US" sz="2000">
                <a:latin typeface="Arial" panose="020B0604020202020204" pitchFamily="34" charset="0"/>
                <a:cs typeface="Arial" panose="020B0604020202020204" pitchFamily="34" charset="0"/>
              </a:rPr>
            </a:br>
            <a:r>
              <a:rPr lang="en-GB" altLang="en-US" sz="2000">
                <a:latin typeface="Arial" panose="020B0604020202020204" pitchFamily="34" charset="0"/>
                <a:cs typeface="Arial" panose="020B0604020202020204" pitchFamily="34" charset="0"/>
              </a:rPr>
              <a:t>Mr Kidby - </a:t>
            </a:r>
            <a:r>
              <a:rPr lang="en-GB" altLang="en-US" sz="2000">
                <a:latin typeface="Arial" panose="020B0604020202020204" pitchFamily="34" charset="0"/>
                <a:cs typeface="Arial" panose="020B0604020202020204" pitchFamily="34" charset="0"/>
                <a:hlinkClick r:id="rId3"/>
              </a:rPr>
              <a:t>kkidby@cchsg.com</a:t>
            </a:r>
            <a:endParaRPr lang="en-GB" altLang="en-US" sz="2000">
              <a:latin typeface="Arial" panose="020B0604020202020204" pitchFamily="34" charset="0"/>
              <a:cs typeface="Arial" panose="020B0604020202020204" pitchFamily="34" charset="0"/>
            </a:endParaRPr>
          </a:p>
          <a:p>
            <a:pPr marL="630238" lvl="2" indent="0" algn="ctr">
              <a:buNone/>
              <a:defRPr/>
            </a:pPr>
            <a:r>
              <a:rPr lang="en-GB" altLang="en-US" sz="2000" b="1">
                <a:latin typeface="Arial" panose="020B0604020202020204" pitchFamily="34" charset="0"/>
                <a:cs typeface="Arial" panose="020B0604020202020204" pitchFamily="34" charset="0"/>
              </a:rPr>
              <a:t>Senior Leadership Team Pastoral link</a:t>
            </a:r>
          </a:p>
          <a:p>
            <a:pPr marL="630238" lvl="2" indent="0" algn="ctr">
              <a:buNone/>
              <a:defRPr/>
            </a:pPr>
            <a:r>
              <a:rPr lang="en-GB" altLang="en-US" sz="2000">
                <a:latin typeface="Arial" panose="020B0604020202020204" pitchFamily="34" charset="0"/>
                <a:cs typeface="Arial" panose="020B0604020202020204" pitchFamily="34" charset="0"/>
              </a:rPr>
              <a:t>Mrs Sharp</a:t>
            </a:r>
          </a:p>
          <a:p>
            <a:pPr marL="630238" lvl="2" indent="0" algn="ctr">
              <a:buNone/>
              <a:defRPr/>
            </a:pPr>
            <a:r>
              <a:rPr lang="en-GB" altLang="en-US" sz="2000" b="1">
                <a:latin typeface="Arial" panose="020B0604020202020204" pitchFamily="34" charset="0"/>
                <a:cs typeface="Arial" panose="020B0604020202020204" pitchFamily="34" charset="0"/>
              </a:rPr>
              <a:t>Associate Principal - Pastoral</a:t>
            </a:r>
          </a:p>
          <a:p>
            <a:pPr marL="630238" lvl="2" indent="0" algn="ctr">
              <a:buNone/>
              <a:defRPr/>
            </a:pPr>
            <a:r>
              <a:rPr lang="en-GB" altLang="en-US" sz="2000">
                <a:latin typeface="Arial" panose="020B0604020202020204" pitchFamily="34" charset="0"/>
                <a:cs typeface="Arial" panose="020B0604020202020204" pitchFamily="34" charset="0"/>
              </a:rPr>
              <a:t>Mrs Frost</a:t>
            </a:r>
          </a:p>
          <a:p>
            <a:pPr marL="630238" lvl="2" indent="0" algn="ctr">
              <a:buNone/>
              <a:defRPr/>
            </a:pPr>
            <a:r>
              <a:rPr lang="en-GB" altLang="en-US" sz="2000" b="1">
                <a:latin typeface="Arial" panose="020B0604020202020204" pitchFamily="34" charset="0"/>
                <a:cs typeface="Arial" panose="020B0604020202020204" pitchFamily="34" charset="0"/>
              </a:rPr>
              <a:t>Pastoral Assistant</a:t>
            </a:r>
          </a:p>
          <a:p>
            <a:pPr marL="630238" lvl="2" indent="0" algn="ctr">
              <a:buNone/>
              <a:defRPr/>
            </a:pPr>
            <a:r>
              <a:rPr lang="en-GB" altLang="en-US" sz="2000">
                <a:latin typeface="Arial" panose="020B0604020202020204" pitchFamily="34" charset="0"/>
                <a:cs typeface="Arial" panose="020B0604020202020204" pitchFamily="34" charset="0"/>
              </a:rPr>
              <a:t>Miss Patrick </a:t>
            </a:r>
            <a:br>
              <a:rPr lang="en-GB" altLang="en-US" sz="2000">
                <a:latin typeface="Arial" panose="020B0604020202020204" pitchFamily="34" charset="0"/>
                <a:cs typeface="Arial" panose="020B0604020202020204" pitchFamily="34" charset="0"/>
              </a:rPr>
            </a:br>
            <a:r>
              <a:rPr lang="en-GB" altLang="en-US" sz="2000" b="1">
                <a:latin typeface="Arial" panose="020B0604020202020204" pitchFamily="34" charset="0"/>
                <a:cs typeface="Arial" panose="020B0604020202020204" pitchFamily="34" charset="0"/>
              </a:rPr>
              <a:t>DSL</a:t>
            </a:r>
            <a:br>
              <a:rPr lang="en-GB" altLang="en-US" sz="2000" b="1">
                <a:latin typeface="Arial" panose="020B0604020202020204" pitchFamily="34" charset="0"/>
                <a:cs typeface="Arial" panose="020B0604020202020204" pitchFamily="34" charset="0"/>
              </a:rPr>
            </a:br>
            <a:r>
              <a:rPr lang="en-GB" altLang="en-US" sz="2000">
                <a:latin typeface="Arial" panose="020B0604020202020204" pitchFamily="34" charset="0"/>
                <a:cs typeface="Arial" panose="020B0604020202020204" pitchFamily="34" charset="0"/>
              </a:rPr>
              <a:t>Mrs Daniels</a:t>
            </a:r>
            <a:br>
              <a:rPr lang="en-GB" altLang="en-US" sz="2000" b="1">
                <a:latin typeface="Arial" panose="020B0604020202020204" pitchFamily="34" charset="0"/>
                <a:cs typeface="Arial" panose="020B0604020202020204" pitchFamily="34" charset="0"/>
              </a:rPr>
            </a:br>
            <a:endParaRPr lang="en-GB" altLang="en-US" sz="2000">
              <a:latin typeface="Arial" panose="020B0604020202020204" pitchFamily="34" charset="0"/>
              <a:cs typeface="Arial" panose="020B0604020202020204" pitchFamily="34" charset="0"/>
            </a:endParaRPr>
          </a:p>
          <a:p>
            <a:pPr marL="109537" indent="0" algn="ctr" eaLnBrk="1" hangingPunct="1">
              <a:buNone/>
              <a:defRPr/>
            </a:pPr>
            <a:r>
              <a:rPr lang="en-GB" altLang="en-US" sz="2000">
                <a:latin typeface="Arial" panose="020B0604020202020204" pitchFamily="34" charset="0"/>
                <a:cs typeface="Arial" panose="020B0604020202020204" pitchFamily="34" charset="0"/>
              </a:rPr>
              <a:t> </a:t>
            </a:r>
          </a:p>
          <a:p>
            <a:pPr marL="630238" lvl="2" indent="0" algn="ctr">
              <a:buFont typeface="Wingdings 2" pitchFamily="18" charset="2"/>
              <a:buNone/>
              <a:defRPr/>
            </a:pPr>
            <a:endParaRPr lang="en-GB" altLang="en-US" sz="1400">
              <a:latin typeface="Arial" panose="020B0604020202020204" pitchFamily="34" charset="0"/>
              <a:cs typeface="Arial" panose="020B0604020202020204" pitchFamily="34" charset="0"/>
            </a:endParaRPr>
          </a:p>
        </p:txBody>
      </p:sp>
      <p:sp>
        <p:nvSpPr>
          <p:cNvPr id="66564" name="Rectangle 6"/>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spcBef>
                <a:spcPts val="400"/>
              </a:spcBef>
              <a:buClr>
                <a:schemeClr val="accent1"/>
              </a:buClr>
              <a:buSzPct val="68000"/>
              <a:buFont typeface="Wingdings 3" pitchFamily="18" charset="2"/>
              <a:buChar char=""/>
              <a:defRPr sz="2700">
                <a:solidFill>
                  <a:schemeClr val="tx1"/>
                </a:solidFill>
                <a:latin typeface="Lucida Sans Unicode" pitchFamily="34" charset="0"/>
              </a:defRPr>
            </a:lvl1pPr>
            <a:lvl2pPr marL="742950" indent="-285750" eaLnBrk="0" hangingPunct="0">
              <a:spcBef>
                <a:spcPts val="325"/>
              </a:spcBef>
              <a:buClr>
                <a:schemeClr val="accent1"/>
              </a:buClr>
              <a:buFont typeface="Verdana" pitchFamily="34" charset="0"/>
              <a:buChar char="◦"/>
              <a:defRPr sz="2300">
                <a:solidFill>
                  <a:schemeClr val="tx1"/>
                </a:solidFill>
                <a:latin typeface="Lucida Sans Unicode" pitchFamily="34" charset="0"/>
              </a:defRPr>
            </a:lvl2pPr>
            <a:lvl3pPr marL="1143000" indent="-228600" eaLnBrk="0" hangingPunct="0">
              <a:spcBef>
                <a:spcPts val="350"/>
              </a:spcBef>
              <a:buClr>
                <a:schemeClr val="accent2"/>
              </a:buClr>
              <a:buSzPct val="100000"/>
              <a:buFont typeface="Wingdings 2" pitchFamily="18" charset="2"/>
              <a:buChar char=""/>
              <a:defRPr sz="2100">
                <a:solidFill>
                  <a:schemeClr val="tx1"/>
                </a:solidFill>
                <a:latin typeface="Lucida Sans Unicode" pitchFamily="34" charset="0"/>
              </a:defRPr>
            </a:lvl3pPr>
            <a:lvl4pPr marL="1600200" indent="-228600" eaLnBrk="0" hangingPunct="0">
              <a:spcBef>
                <a:spcPts val="350"/>
              </a:spcBef>
              <a:buClr>
                <a:schemeClr val="accent2"/>
              </a:buClr>
              <a:buFont typeface="Wingdings 2" pitchFamily="18" charset="2"/>
              <a:buChar char=""/>
              <a:defRPr sz="1900">
                <a:solidFill>
                  <a:schemeClr val="tx1"/>
                </a:solidFill>
                <a:latin typeface="Lucida Sans Unicode" pitchFamily="34" charset="0"/>
              </a:defRPr>
            </a:lvl4pPr>
            <a:lvl5pPr marL="2057400" indent="-228600" eaLnBrk="0" hangingPunct="0">
              <a:spcBef>
                <a:spcPts val="350"/>
              </a:spcBef>
              <a:buClr>
                <a:schemeClr val="accent2"/>
              </a:buClr>
              <a:buFont typeface="Wingdings 2" pitchFamily="18" charset="2"/>
              <a:buChar char=""/>
              <a:defRPr>
                <a:solidFill>
                  <a:schemeClr val="tx1"/>
                </a:solidFill>
                <a:latin typeface="Lucida Sans Unicode" pitchFamily="34" charset="0"/>
              </a:defRPr>
            </a:lvl5pPr>
            <a:lvl6pPr marL="2514600" indent="-228600" eaLnBrk="0" fontAlgn="base" hangingPunct="0">
              <a:spcBef>
                <a:spcPts val="350"/>
              </a:spcBef>
              <a:spcAft>
                <a:spcPct val="0"/>
              </a:spcAft>
              <a:buClr>
                <a:schemeClr val="accent2"/>
              </a:buClr>
              <a:buFont typeface="Wingdings 2" pitchFamily="18" charset="2"/>
              <a:buChar char=""/>
              <a:defRPr>
                <a:solidFill>
                  <a:schemeClr val="tx1"/>
                </a:solidFill>
                <a:latin typeface="Lucida Sans Unicode" pitchFamily="34" charset="0"/>
              </a:defRPr>
            </a:lvl6pPr>
            <a:lvl7pPr marL="2971800" indent="-228600" eaLnBrk="0" fontAlgn="base" hangingPunct="0">
              <a:spcBef>
                <a:spcPts val="350"/>
              </a:spcBef>
              <a:spcAft>
                <a:spcPct val="0"/>
              </a:spcAft>
              <a:buClr>
                <a:schemeClr val="accent2"/>
              </a:buClr>
              <a:buFont typeface="Wingdings 2" pitchFamily="18" charset="2"/>
              <a:buChar char=""/>
              <a:defRPr>
                <a:solidFill>
                  <a:schemeClr val="tx1"/>
                </a:solidFill>
                <a:latin typeface="Lucida Sans Unicode" pitchFamily="34" charset="0"/>
              </a:defRPr>
            </a:lvl7pPr>
            <a:lvl8pPr marL="3429000" indent="-228600" eaLnBrk="0" fontAlgn="base" hangingPunct="0">
              <a:spcBef>
                <a:spcPts val="350"/>
              </a:spcBef>
              <a:spcAft>
                <a:spcPct val="0"/>
              </a:spcAft>
              <a:buClr>
                <a:schemeClr val="accent2"/>
              </a:buClr>
              <a:buFont typeface="Wingdings 2" pitchFamily="18" charset="2"/>
              <a:buChar char=""/>
              <a:defRPr>
                <a:solidFill>
                  <a:schemeClr val="tx1"/>
                </a:solidFill>
                <a:latin typeface="Lucida Sans Unicode" pitchFamily="34" charset="0"/>
              </a:defRPr>
            </a:lvl8pPr>
            <a:lvl9pPr marL="3886200" indent="-228600" eaLnBrk="0" fontAlgn="base" hangingPunct="0">
              <a:spcBef>
                <a:spcPts val="350"/>
              </a:spcBef>
              <a:spcAft>
                <a:spcPct val="0"/>
              </a:spcAft>
              <a:buClr>
                <a:schemeClr val="accent2"/>
              </a:buClr>
              <a:buFont typeface="Wingdings 2" pitchFamily="18" charset="2"/>
              <a:buChar char=""/>
              <a:defRPr>
                <a:solidFill>
                  <a:schemeClr val="tx1"/>
                </a:solidFill>
                <a:latin typeface="Lucida Sans Unicode" pitchFamily="34" charset="0"/>
              </a:defRPr>
            </a:lvl9pPr>
          </a:lstStyle>
          <a:p>
            <a:pPr eaLnBrk="1" hangingPunct="1">
              <a:spcBef>
                <a:spcPct val="0"/>
              </a:spcBef>
              <a:buClrTx/>
              <a:buSzTx/>
              <a:buFontTx/>
              <a:buNone/>
            </a:pPr>
            <a:endParaRPr lang="en-US" altLang="en-US" sz="1800">
              <a:solidFill>
                <a:srgbClr val="000000"/>
              </a:solidFill>
              <a:latin typeface="Arial"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315" name="Rectangle 3"/>
          <p:cNvSpPr>
            <a:spLocks noGrp="1" noChangeArrowheads="1"/>
          </p:cNvSpPr>
          <p:nvPr>
            <p:ph idx="1"/>
          </p:nvPr>
        </p:nvSpPr>
        <p:spPr>
          <a:xfrm>
            <a:off x="1013611" y="2010306"/>
            <a:ext cx="3672408" cy="3815011"/>
          </a:xfrm>
        </p:spPr>
        <p:txBody>
          <a:bodyPr/>
          <a:lstStyle/>
          <a:p>
            <a:pPr eaLnBrk="1" hangingPunct="1">
              <a:defRPr/>
            </a:pPr>
            <a:r>
              <a:rPr lang="en-GB" sz="2800">
                <a:latin typeface="Arial" panose="020B0604020202020204" pitchFamily="34" charset="0"/>
                <a:cs typeface="Arial" panose="020B0604020202020204" pitchFamily="34" charset="0"/>
              </a:rPr>
              <a:t>Uniform</a:t>
            </a:r>
          </a:p>
          <a:p>
            <a:pPr eaLnBrk="1" hangingPunct="1">
              <a:defRPr/>
            </a:pPr>
            <a:endParaRPr lang="en-GB" sz="2800">
              <a:latin typeface="Arial" panose="020B0604020202020204" pitchFamily="34" charset="0"/>
              <a:cs typeface="Arial" panose="020B0604020202020204" pitchFamily="34" charset="0"/>
            </a:endParaRPr>
          </a:p>
          <a:p>
            <a:pPr eaLnBrk="1" hangingPunct="1">
              <a:defRPr/>
            </a:pPr>
            <a:r>
              <a:rPr lang="en-GB" sz="2800">
                <a:latin typeface="Arial" panose="020B0604020202020204" pitchFamily="34" charset="0"/>
                <a:cs typeface="Arial" panose="020B0604020202020204" pitchFamily="34" charset="0"/>
              </a:rPr>
              <a:t>Organisation</a:t>
            </a:r>
            <a:br>
              <a:rPr lang="en-GB" sz="2800">
                <a:latin typeface="Arial" panose="020B0604020202020204" pitchFamily="34" charset="0"/>
                <a:cs typeface="Arial" panose="020B0604020202020204" pitchFamily="34" charset="0"/>
              </a:rPr>
            </a:br>
            <a:endParaRPr lang="en-GB" sz="2800">
              <a:latin typeface="Arial" panose="020B0604020202020204" pitchFamily="34" charset="0"/>
              <a:cs typeface="Arial" panose="020B0604020202020204" pitchFamily="34" charset="0"/>
            </a:endParaRPr>
          </a:p>
          <a:p>
            <a:pPr eaLnBrk="1" hangingPunct="1">
              <a:defRPr/>
            </a:pPr>
            <a:r>
              <a:rPr lang="en-GB" sz="2800">
                <a:latin typeface="Arial" panose="020B0604020202020204" pitchFamily="34" charset="0"/>
                <a:cs typeface="Arial" panose="020B0604020202020204" pitchFamily="34" charset="0"/>
              </a:rPr>
              <a:t>Homework</a:t>
            </a:r>
          </a:p>
          <a:p>
            <a:pPr eaLnBrk="1" hangingPunct="1">
              <a:defRPr/>
            </a:pPr>
            <a:endParaRPr lang="en-GB">
              <a:latin typeface="Arial" panose="020B0604020202020204" pitchFamily="34" charset="0"/>
              <a:cs typeface="Arial" panose="020B0604020202020204" pitchFamily="34" charset="0"/>
            </a:endParaRPr>
          </a:p>
          <a:p>
            <a:pPr marL="109537" indent="0" eaLnBrk="1" hangingPunct="1">
              <a:buNone/>
              <a:defRPr/>
            </a:pPr>
            <a:r>
              <a:rPr lang="en-GB">
                <a:latin typeface="Arial" panose="020B0604020202020204" pitchFamily="34" charset="0"/>
                <a:cs typeface="Arial" panose="020B0604020202020204" pitchFamily="34" charset="0"/>
              </a:rPr>
              <a:t> </a:t>
            </a:r>
          </a:p>
          <a:p>
            <a:pPr eaLnBrk="1" hangingPunct="1">
              <a:defRPr/>
            </a:pPr>
            <a:endParaRPr lang="en-GB">
              <a:latin typeface="Arial" panose="020B0604020202020204" pitchFamily="34" charset="0"/>
              <a:cs typeface="Arial" panose="020B0604020202020204" pitchFamily="34" charset="0"/>
            </a:endParaRPr>
          </a:p>
          <a:p>
            <a:pPr marL="109537" indent="0" eaLnBrk="1" hangingPunct="1">
              <a:buNone/>
              <a:defRPr/>
            </a:pPr>
            <a:endParaRPr lang="en-GB" sz="1800">
              <a:latin typeface="Arial" panose="020B0604020202020204" pitchFamily="34" charset="0"/>
              <a:cs typeface="Arial" panose="020B0604020202020204" pitchFamily="34" charset="0"/>
            </a:endParaRPr>
          </a:p>
          <a:p>
            <a:pPr marL="109537" indent="0" eaLnBrk="1" hangingPunct="1">
              <a:buFont typeface="Wingdings 3" pitchFamily="18" charset="2"/>
              <a:buNone/>
              <a:defRPr/>
            </a:pPr>
            <a:endParaRPr lang="en-GB"/>
          </a:p>
        </p:txBody>
      </p:sp>
      <p:sp>
        <p:nvSpPr>
          <p:cNvPr id="13314" name="Rectangle 2"/>
          <p:cNvSpPr>
            <a:spLocks noGrp="1" noChangeArrowheads="1"/>
          </p:cNvSpPr>
          <p:nvPr>
            <p:ph type="title"/>
          </p:nvPr>
        </p:nvSpPr>
        <p:spPr>
          <a:xfrm>
            <a:off x="179512" y="269833"/>
            <a:ext cx="8854432" cy="1143000"/>
          </a:xfrm>
        </p:spPr>
        <p:txBody>
          <a:bodyPr>
            <a:noAutofit/>
          </a:bodyPr>
          <a:lstStyle/>
          <a:p>
            <a:pPr algn="ctr" eaLnBrk="1" fontAlgn="auto" hangingPunct="1">
              <a:spcAft>
                <a:spcPts val="0"/>
              </a:spcAft>
              <a:defRPr/>
            </a:pPr>
            <a:r>
              <a:rPr lang="en-GB" sz="4400">
                <a:solidFill>
                  <a:srgbClr val="0070C0"/>
                </a:solidFill>
                <a:latin typeface="Arial" panose="020B0604020202020204" pitchFamily="34" charset="0"/>
                <a:cs typeface="Arial" panose="020B0604020202020204" pitchFamily="34" charset="0"/>
              </a:rPr>
              <a:t>Supporting Transition to </a:t>
            </a:r>
            <a:br>
              <a:rPr lang="en-GB" sz="4400">
                <a:solidFill>
                  <a:srgbClr val="0070C0"/>
                </a:solidFill>
                <a:latin typeface="Arial" panose="020B0604020202020204" pitchFamily="34" charset="0"/>
                <a:cs typeface="Arial" panose="020B0604020202020204" pitchFamily="34" charset="0"/>
              </a:rPr>
            </a:br>
            <a:r>
              <a:rPr lang="en-GB" sz="4400">
                <a:solidFill>
                  <a:srgbClr val="0070C0"/>
                </a:solidFill>
                <a:latin typeface="Arial" panose="020B0604020202020204" pitchFamily="34" charset="0"/>
                <a:cs typeface="Arial" panose="020B0604020202020204" pitchFamily="34" charset="0"/>
              </a:rPr>
              <a:t>Secondary School</a:t>
            </a:r>
          </a:p>
        </p:txBody>
      </p:sp>
      <p:sp>
        <p:nvSpPr>
          <p:cNvPr id="72708" name="Rectangle 6"/>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spcBef>
                <a:spcPts val="400"/>
              </a:spcBef>
              <a:buClr>
                <a:schemeClr val="accent1"/>
              </a:buClr>
              <a:buSzPct val="68000"/>
              <a:buFont typeface="Wingdings 3" pitchFamily="18" charset="2"/>
              <a:buChar char=""/>
              <a:defRPr sz="2700">
                <a:solidFill>
                  <a:schemeClr val="tx1"/>
                </a:solidFill>
                <a:latin typeface="Lucida Sans Unicode" pitchFamily="34" charset="0"/>
              </a:defRPr>
            </a:lvl1pPr>
            <a:lvl2pPr marL="742950" indent="-285750" eaLnBrk="0" hangingPunct="0">
              <a:spcBef>
                <a:spcPts val="325"/>
              </a:spcBef>
              <a:buClr>
                <a:schemeClr val="accent1"/>
              </a:buClr>
              <a:buFont typeface="Verdana" pitchFamily="34" charset="0"/>
              <a:buChar char="◦"/>
              <a:defRPr sz="2300">
                <a:solidFill>
                  <a:schemeClr val="tx1"/>
                </a:solidFill>
                <a:latin typeface="Lucida Sans Unicode" pitchFamily="34" charset="0"/>
              </a:defRPr>
            </a:lvl2pPr>
            <a:lvl3pPr marL="1143000" indent="-228600" eaLnBrk="0" hangingPunct="0">
              <a:spcBef>
                <a:spcPts val="350"/>
              </a:spcBef>
              <a:buClr>
                <a:schemeClr val="accent2"/>
              </a:buClr>
              <a:buSzPct val="100000"/>
              <a:buFont typeface="Wingdings 2" pitchFamily="18" charset="2"/>
              <a:buChar char=""/>
              <a:defRPr sz="2100">
                <a:solidFill>
                  <a:schemeClr val="tx1"/>
                </a:solidFill>
                <a:latin typeface="Lucida Sans Unicode" pitchFamily="34" charset="0"/>
              </a:defRPr>
            </a:lvl3pPr>
            <a:lvl4pPr marL="1600200" indent="-228600" eaLnBrk="0" hangingPunct="0">
              <a:spcBef>
                <a:spcPts val="350"/>
              </a:spcBef>
              <a:buClr>
                <a:schemeClr val="accent2"/>
              </a:buClr>
              <a:buFont typeface="Wingdings 2" pitchFamily="18" charset="2"/>
              <a:buChar char=""/>
              <a:defRPr sz="1900">
                <a:solidFill>
                  <a:schemeClr val="tx1"/>
                </a:solidFill>
                <a:latin typeface="Lucida Sans Unicode" pitchFamily="34" charset="0"/>
              </a:defRPr>
            </a:lvl4pPr>
            <a:lvl5pPr marL="2057400" indent="-228600" eaLnBrk="0" hangingPunct="0">
              <a:spcBef>
                <a:spcPts val="350"/>
              </a:spcBef>
              <a:buClr>
                <a:schemeClr val="accent2"/>
              </a:buClr>
              <a:buFont typeface="Wingdings 2" pitchFamily="18" charset="2"/>
              <a:buChar char=""/>
              <a:defRPr>
                <a:solidFill>
                  <a:schemeClr val="tx1"/>
                </a:solidFill>
                <a:latin typeface="Lucida Sans Unicode" pitchFamily="34" charset="0"/>
              </a:defRPr>
            </a:lvl5pPr>
            <a:lvl6pPr marL="2514600" indent="-228600" eaLnBrk="0" fontAlgn="base" hangingPunct="0">
              <a:spcBef>
                <a:spcPts val="350"/>
              </a:spcBef>
              <a:spcAft>
                <a:spcPct val="0"/>
              </a:spcAft>
              <a:buClr>
                <a:schemeClr val="accent2"/>
              </a:buClr>
              <a:buFont typeface="Wingdings 2" pitchFamily="18" charset="2"/>
              <a:buChar char=""/>
              <a:defRPr>
                <a:solidFill>
                  <a:schemeClr val="tx1"/>
                </a:solidFill>
                <a:latin typeface="Lucida Sans Unicode" pitchFamily="34" charset="0"/>
              </a:defRPr>
            </a:lvl6pPr>
            <a:lvl7pPr marL="2971800" indent="-228600" eaLnBrk="0" fontAlgn="base" hangingPunct="0">
              <a:spcBef>
                <a:spcPts val="350"/>
              </a:spcBef>
              <a:spcAft>
                <a:spcPct val="0"/>
              </a:spcAft>
              <a:buClr>
                <a:schemeClr val="accent2"/>
              </a:buClr>
              <a:buFont typeface="Wingdings 2" pitchFamily="18" charset="2"/>
              <a:buChar char=""/>
              <a:defRPr>
                <a:solidFill>
                  <a:schemeClr val="tx1"/>
                </a:solidFill>
                <a:latin typeface="Lucida Sans Unicode" pitchFamily="34" charset="0"/>
              </a:defRPr>
            </a:lvl7pPr>
            <a:lvl8pPr marL="3429000" indent="-228600" eaLnBrk="0" fontAlgn="base" hangingPunct="0">
              <a:spcBef>
                <a:spcPts val="350"/>
              </a:spcBef>
              <a:spcAft>
                <a:spcPct val="0"/>
              </a:spcAft>
              <a:buClr>
                <a:schemeClr val="accent2"/>
              </a:buClr>
              <a:buFont typeface="Wingdings 2" pitchFamily="18" charset="2"/>
              <a:buChar char=""/>
              <a:defRPr>
                <a:solidFill>
                  <a:schemeClr val="tx1"/>
                </a:solidFill>
                <a:latin typeface="Lucida Sans Unicode" pitchFamily="34" charset="0"/>
              </a:defRPr>
            </a:lvl8pPr>
            <a:lvl9pPr marL="3886200" indent="-228600" eaLnBrk="0" fontAlgn="base" hangingPunct="0">
              <a:spcBef>
                <a:spcPts val="350"/>
              </a:spcBef>
              <a:spcAft>
                <a:spcPct val="0"/>
              </a:spcAft>
              <a:buClr>
                <a:schemeClr val="accent2"/>
              </a:buClr>
              <a:buFont typeface="Wingdings 2" pitchFamily="18" charset="2"/>
              <a:buChar char=""/>
              <a:defRPr>
                <a:solidFill>
                  <a:schemeClr val="tx1"/>
                </a:solidFill>
                <a:latin typeface="Lucida Sans Unicode" pitchFamily="34" charset="0"/>
              </a:defRPr>
            </a:lvl9pPr>
          </a:lstStyle>
          <a:p>
            <a:pPr eaLnBrk="1" hangingPunct="1">
              <a:spcBef>
                <a:spcPct val="0"/>
              </a:spcBef>
              <a:buClrTx/>
              <a:buSzTx/>
              <a:buFontTx/>
              <a:buNone/>
            </a:pPr>
            <a:endParaRPr lang="en-US" altLang="en-US" sz="1800">
              <a:latin typeface="Arial" charset="0"/>
            </a:endParaRPr>
          </a:p>
        </p:txBody>
      </p:sp>
      <p:sp>
        <p:nvSpPr>
          <p:cNvPr id="5" name="Rectangle 3"/>
          <p:cNvSpPr txBox="1">
            <a:spLocks noChangeArrowheads="1"/>
          </p:cNvSpPr>
          <p:nvPr/>
        </p:nvSpPr>
        <p:spPr bwMode="auto">
          <a:xfrm>
            <a:off x="1013611" y="4116893"/>
            <a:ext cx="3672408" cy="38150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65125" indent="-255588" algn="l" rtl="0" eaLnBrk="0" fontAlgn="base" hangingPunct="0">
              <a:spcBef>
                <a:spcPts val="400"/>
              </a:spcBef>
              <a:spcAft>
                <a:spcPct val="0"/>
              </a:spcAft>
              <a:buClr>
                <a:schemeClr val="accent1"/>
              </a:buClr>
              <a:buSzPct val="68000"/>
              <a:buFont typeface="Wingdings 3" pitchFamily="18" charset="2"/>
              <a:buChar char=""/>
              <a:defRPr sz="2700" kern="1200">
                <a:solidFill>
                  <a:schemeClr val="tx1"/>
                </a:solidFill>
                <a:latin typeface="+mn-lt"/>
                <a:ea typeface="+mn-ea"/>
                <a:cs typeface="+mn-cs"/>
              </a:defRPr>
            </a:lvl1pPr>
            <a:lvl2pPr marL="620713" indent="-228600" algn="l" rtl="0" eaLnBrk="0" fontAlgn="base" hangingPunct="0">
              <a:spcBef>
                <a:spcPts val="325"/>
              </a:spcBef>
              <a:spcAft>
                <a:spcPct val="0"/>
              </a:spcAft>
              <a:buClr>
                <a:schemeClr val="accent1"/>
              </a:buClr>
              <a:buFont typeface="Verdana" pitchFamily="34" charset="0"/>
              <a:buChar char="◦"/>
              <a:defRPr sz="2300" kern="1200">
                <a:solidFill>
                  <a:schemeClr val="tx1"/>
                </a:solidFill>
                <a:latin typeface="+mn-lt"/>
                <a:ea typeface="+mn-ea"/>
                <a:cs typeface="+mn-cs"/>
              </a:defRPr>
            </a:lvl2pPr>
            <a:lvl3pPr marL="858838" indent="-228600" algn="l" rtl="0" eaLnBrk="0" fontAlgn="base" hangingPunct="0">
              <a:spcBef>
                <a:spcPts val="350"/>
              </a:spcBef>
              <a:spcAft>
                <a:spcPct val="0"/>
              </a:spcAft>
              <a:buClr>
                <a:schemeClr val="accent2"/>
              </a:buClr>
              <a:buSzPct val="100000"/>
              <a:buFont typeface="Wingdings 2" pitchFamily="18" charset="2"/>
              <a:buChar char=""/>
              <a:defRPr sz="2100" kern="1200">
                <a:solidFill>
                  <a:schemeClr val="tx1"/>
                </a:solidFill>
                <a:latin typeface="+mn-lt"/>
                <a:ea typeface="+mn-ea"/>
                <a:cs typeface="+mn-cs"/>
              </a:defRPr>
            </a:lvl3pPr>
            <a:lvl4pPr marL="1143000" indent="-228600" algn="l" rtl="0" eaLnBrk="0" fontAlgn="base" hangingPunct="0">
              <a:spcBef>
                <a:spcPts val="350"/>
              </a:spcBef>
              <a:spcAft>
                <a:spcPct val="0"/>
              </a:spcAft>
              <a:buClr>
                <a:schemeClr val="accent2"/>
              </a:buClr>
              <a:buFont typeface="Wingdings 2" pitchFamily="18" charset="2"/>
              <a:buChar char=""/>
              <a:defRPr sz="1900" kern="1200">
                <a:solidFill>
                  <a:schemeClr val="tx1"/>
                </a:solidFill>
                <a:latin typeface="+mn-lt"/>
                <a:ea typeface="+mn-ea"/>
                <a:cs typeface="+mn-cs"/>
              </a:defRPr>
            </a:lvl4pPr>
            <a:lvl5pPr marL="1371600" indent="-228600" algn="l" rtl="0" eaLnBrk="0" fontAlgn="base" hangingPunct="0">
              <a:spcBef>
                <a:spcPts val="350"/>
              </a:spcBef>
              <a:spcAft>
                <a:spcPct val="0"/>
              </a:spcAft>
              <a:buClr>
                <a:schemeClr val="accent2"/>
              </a:buClr>
              <a:buFont typeface="Wingdings 2" pitchFamily="18" charset="2"/>
              <a:buChar char=""/>
              <a:defRPr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a:lstStyle>
          <a:p>
            <a:pPr marL="109537" indent="0" eaLnBrk="1" hangingPunct="1">
              <a:buNone/>
              <a:defRPr/>
            </a:pPr>
            <a:endParaRPr lang="en-GB" sz="2800">
              <a:latin typeface="Arial" panose="020B0604020202020204" pitchFamily="34" charset="0"/>
              <a:cs typeface="Arial" panose="020B0604020202020204" pitchFamily="34" charset="0"/>
            </a:endParaRPr>
          </a:p>
          <a:p>
            <a:pPr eaLnBrk="1" hangingPunct="1">
              <a:defRPr/>
            </a:pPr>
            <a:r>
              <a:rPr lang="en-GB" sz="2800">
                <a:latin typeface="Arial" panose="020B0604020202020204" pitchFamily="34" charset="0"/>
                <a:cs typeface="Arial" panose="020B0604020202020204" pitchFamily="34" charset="0"/>
              </a:rPr>
              <a:t>Time management</a:t>
            </a:r>
          </a:p>
          <a:p>
            <a:pPr eaLnBrk="1" hangingPunct="1">
              <a:defRPr/>
            </a:pPr>
            <a:endParaRPr lang="en-GB" sz="2800">
              <a:latin typeface="Arial" panose="020B0604020202020204" pitchFamily="34" charset="0"/>
              <a:cs typeface="Arial" panose="020B0604020202020204" pitchFamily="34" charset="0"/>
            </a:endParaRPr>
          </a:p>
          <a:p>
            <a:pPr eaLnBrk="1" hangingPunct="1">
              <a:defRPr/>
            </a:pPr>
            <a:r>
              <a:rPr lang="en-GB" sz="2800">
                <a:latin typeface="Arial" panose="020B0604020202020204" pitchFamily="34" charset="0"/>
                <a:cs typeface="Arial" panose="020B0604020202020204" pitchFamily="34" charset="0"/>
              </a:rPr>
              <a:t>Wellbeing </a:t>
            </a:r>
          </a:p>
          <a:p>
            <a:pPr marL="109537" indent="0" eaLnBrk="1" hangingPunct="1">
              <a:buFont typeface="Wingdings 3" pitchFamily="18" charset="2"/>
              <a:buNone/>
              <a:defRPr/>
            </a:pPr>
            <a:endParaRPr lang="en-GB" sz="1800">
              <a:latin typeface="Arial" panose="020B0604020202020204" pitchFamily="34" charset="0"/>
              <a:cs typeface="Arial" panose="020B0604020202020204" pitchFamily="34" charset="0"/>
            </a:endParaRPr>
          </a:p>
          <a:p>
            <a:pPr marL="109537" indent="0" eaLnBrk="1" hangingPunct="1">
              <a:buFont typeface="Wingdings 3" pitchFamily="18" charset="2"/>
              <a:buNone/>
              <a:defRPr/>
            </a:pPr>
            <a:endParaRPr lang="en-GB"/>
          </a:p>
        </p:txBody>
      </p:sp>
      <p:pic>
        <p:nvPicPr>
          <p:cNvPr id="2050" name="Picture 2" descr="Primary to Secondary Transition Activity for Year 6"/>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5758802" y="4116893"/>
            <a:ext cx="4088583" cy="3066437"/>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id="{608135F4-8B57-65EB-A1BE-5A077B1EA14F}"/>
              </a:ext>
            </a:extLst>
          </p:cNvPr>
          <p:cNvPicPr>
            <a:picLocks noChangeAspect="1"/>
          </p:cNvPicPr>
          <p:nvPr/>
        </p:nvPicPr>
        <p:blipFill>
          <a:blip r:embed="rId5"/>
          <a:stretch>
            <a:fillRect/>
          </a:stretch>
        </p:blipFill>
        <p:spPr>
          <a:xfrm>
            <a:off x="4571999" y="1871888"/>
            <a:ext cx="4259179" cy="2395789"/>
          </a:xfrm>
          <a:prstGeom prst="rect">
            <a:avLst/>
          </a:prstGeom>
        </p:spPr>
      </p:pic>
    </p:spTree>
    <p:extLst>
      <p:ext uri="{BB962C8B-B14F-4D97-AF65-F5344CB8AC3E}">
        <p14:creationId xmlns:p14="http://schemas.microsoft.com/office/powerpoint/2010/main" val="612859108"/>
      </p:ext>
    </p:extLst>
  </p:cSld>
  <p:clrMapOvr>
    <a:masterClrMapping/>
  </p:clrMapOvr>
  <p:transition spd="slow"/>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p:cNvSpPr txBox="1">
            <a:spLocks noGrp="1"/>
          </p:cNvSpPr>
          <p:nvPr>
            <p:ph idx="1"/>
          </p:nvPr>
        </p:nvSpPr>
        <p:spPr>
          <a:xfrm>
            <a:off x="626202" y="1118919"/>
            <a:ext cx="8261176" cy="5112568"/>
          </a:xfrm>
        </p:spPr>
        <p:txBody>
          <a:bodyPr>
            <a:normAutofit lnSpcReduction="10000"/>
          </a:bodyPr>
          <a:lstStyle/>
          <a:p>
            <a:pPr>
              <a:lnSpc>
                <a:spcPct val="150000"/>
              </a:lnSpc>
            </a:pPr>
            <a:r>
              <a:rPr lang="en-GB" sz="2600">
                <a:latin typeface="Arial" panose="020B0604020202020204" pitchFamily="34" charset="0"/>
                <a:cs typeface="Arial" panose="020B0604020202020204" pitchFamily="34" charset="0"/>
              </a:rPr>
              <a:t>Make sure they arrive to school on time</a:t>
            </a:r>
          </a:p>
          <a:p>
            <a:pPr>
              <a:lnSpc>
                <a:spcPct val="150000"/>
              </a:lnSpc>
            </a:pPr>
            <a:r>
              <a:rPr lang="en-GB" sz="2600">
                <a:latin typeface="Arial" panose="020B0604020202020204" pitchFamily="34" charset="0"/>
                <a:cs typeface="Arial" panose="020B0604020202020204" pitchFamily="34" charset="0"/>
              </a:rPr>
              <a:t>Support organisation</a:t>
            </a:r>
          </a:p>
          <a:p>
            <a:pPr>
              <a:lnSpc>
                <a:spcPct val="150000"/>
              </a:lnSpc>
            </a:pPr>
            <a:r>
              <a:rPr lang="en-GB" sz="2600">
                <a:latin typeface="Arial" panose="020B0604020202020204" pitchFamily="34" charset="0"/>
                <a:cs typeface="Arial" panose="020B0604020202020204" pitchFamily="34" charset="0"/>
              </a:rPr>
              <a:t>Contact Form Tutor</a:t>
            </a:r>
          </a:p>
          <a:p>
            <a:pPr>
              <a:lnSpc>
                <a:spcPct val="150000"/>
              </a:lnSpc>
            </a:pPr>
            <a:r>
              <a:rPr lang="en-GB" sz="2600">
                <a:latin typeface="Arial" panose="020B0604020202020204" pitchFamily="34" charset="0"/>
                <a:cs typeface="Arial" panose="020B0604020202020204" pitchFamily="34" charset="0"/>
              </a:rPr>
              <a:t>Monitor homework</a:t>
            </a:r>
          </a:p>
          <a:p>
            <a:pPr lvl="0">
              <a:lnSpc>
                <a:spcPct val="150000"/>
              </a:lnSpc>
            </a:pPr>
            <a:r>
              <a:rPr lang="en-GB" sz="2600">
                <a:latin typeface="Arial" panose="020B0604020202020204" pitchFamily="34" charset="0"/>
                <a:cs typeface="Arial" panose="020B0604020202020204" pitchFamily="34" charset="0"/>
              </a:rPr>
              <a:t>Encourage good attendance</a:t>
            </a:r>
          </a:p>
          <a:p>
            <a:pPr lvl="0">
              <a:lnSpc>
                <a:spcPct val="150000"/>
              </a:lnSpc>
            </a:pPr>
            <a:r>
              <a:rPr lang="en-GB" sz="2600">
                <a:latin typeface="Arial" panose="020B0604020202020204" pitchFamily="34" charset="0"/>
                <a:cs typeface="Arial" panose="020B0604020202020204" pitchFamily="34" charset="0"/>
              </a:rPr>
              <a:t>Establish good study habits and regular revision</a:t>
            </a:r>
          </a:p>
          <a:p>
            <a:pPr lvl="0">
              <a:lnSpc>
                <a:spcPct val="150000"/>
              </a:lnSpc>
            </a:pPr>
            <a:r>
              <a:rPr lang="en-GB" sz="2600">
                <a:latin typeface="Arial" panose="020B0604020202020204" pitchFamily="34" charset="0"/>
                <a:cs typeface="Arial" panose="020B0604020202020204" pitchFamily="34" charset="0"/>
              </a:rPr>
              <a:t>Encourage a work life balance</a:t>
            </a:r>
          </a:p>
          <a:p>
            <a:pPr lvl="0">
              <a:lnSpc>
                <a:spcPct val="150000"/>
              </a:lnSpc>
            </a:pPr>
            <a:r>
              <a:rPr lang="en-GB" sz="2600">
                <a:latin typeface="Arial" panose="020B0604020202020204" pitchFamily="34" charset="0"/>
                <a:cs typeface="Arial" panose="020B0604020202020204" pitchFamily="34" charset="0"/>
              </a:rPr>
              <a:t>Reduce social media use</a:t>
            </a:r>
          </a:p>
        </p:txBody>
      </p:sp>
      <p:sp>
        <p:nvSpPr>
          <p:cNvPr id="4" name="Rectangle 2">
            <a:extLst>
              <a:ext uri="{FF2B5EF4-FFF2-40B4-BE49-F238E27FC236}">
                <a16:creationId xmlns:a16="http://schemas.microsoft.com/office/drawing/2014/main" id="{61D61069-400B-A17A-4BFC-45D54A080AEB}"/>
              </a:ext>
            </a:extLst>
          </p:cNvPr>
          <p:cNvSpPr>
            <a:spLocks noGrp="1" noChangeArrowheads="1"/>
          </p:cNvSpPr>
          <p:nvPr>
            <p:ph type="title"/>
          </p:nvPr>
        </p:nvSpPr>
        <p:spPr>
          <a:xfrm>
            <a:off x="-470081" y="-24081"/>
            <a:ext cx="10084161" cy="1143000"/>
          </a:xfrm>
        </p:spPr>
        <p:txBody>
          <a:bodyPr>
            <a:noAutofit/>
          </a:bodyPr>
          <a:lstStyle/>
          <a:p>
            <a:pPr algn="ctr" eaLnBrk="1" fontAlgn="auto" hangingPunct="1">
              <a:spcAft>
                <a:spcPts val="0"/>
              </a:spcAft>
              <a:defRPr/>
            </a:pPr>
            <a:r>
              <a:rPr lang="en-GB" sz="4000">
                <a:solidFill>
                  <a:srgbClr val="0070C0"/>
                </a:solidFill>
                <a:latin typeface="Arial" panose="020B0604020202020204" pitchFamily="34" charset="0"/>
                <a:cs typeface="Arial" panose="020B0604020202020204" pitchFamily="34" charset="0"/>
              </a:rPr>
              <a:t>How parents can support transition</a:t>
            </a:r>
          </a:p>
        </p:txBody>
      </p:sp>
    </p:spTree>
    <p:extLst>
      <p:ext uri="{BB962C8B-B14F-4D97-AF65-F5344CB8AC3E}">
        <p14:creationId xmlns:p14="http://schemas.microsoft.com/office/powerpoint/2010/main" val="27642178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828252" y="2010990"/>
            <a:ext cx="4168292" cy="738664"/>
          </a:xfrm>
          <a:prstGeom prst="rect">
            <a:avLst/>
          </a:prstGeom>
          <a:noFill/>
        </p:spPr>
        <p:txBody>
          <a:bodyPr wrap="square" rtlCol="0">
            <a:spAutoFit/>
          </a:bodyPr>
          <a:lstStyle/>
          <a:p>
            <a:r>
              <a:rPr lang="en-GB" sz="2100">
                <a:latin typeface="Arial" panose="020B0604020202020204" pitchFamily="34" charset="0"/>
                <a:cs typeface="Arial" panose="020B0604020202020204" pitchFamily="34" charset="0"/>
              </a:rPr>
              <a:t>CCHSG Designated Safeguarding Team</a:t>
            </a:r>
          </a:p>
        </p:txBody>
      </p:sp>
      <p:pic>
        <p:nvPicPr>
          <p:cNvPr id="5" name="Picture 4">
            <a:extLst>
              <a:ext uri="{FF2B5EF4-FFF2-40B4-BE49-F238E27FC236}">
                <a16:creationId xmlns:a16="http://schemas.microsoft.com/office/drawing/2014/main" id="{E91525F2-B3E8-706C-6D6D-2FC30B9F7DDB}"/>
              </a:ext>
            </a:extLst>
          </p:cNvPr>
          <p:cNvPicPr>
            <a:picLocks noChangeAspect="1"/>
          </p:cNvPicPr>
          <p:nvPr/>
        </p:nvPicPr>
        <p:blipFill>
          <a:blip r:embed="rId3"/>
          <a:stretch>
            <a:fillRect/>
          </a:stretch>
        </p:blipFill>
        <p:spPr>
          <a:xfrm>
            <a:off x="3701142" y="94069"/>
            <a:ext cx="4728787" cy="6669861"/>
          </a:xfrm>
          <a:prstGeom prst="rect">
            <a:avLst/>
          </a:prstGeom>
        </p:spPr>
      </p:pic>
    </p:spTree>
    <p:extLst>
      <p:ext uri="{BB962C8B-B14F-4D97-AF65-F5344CB8AC3E}">
        <p14:creationId xmlns:p14="http://schemas.microsoft.com/office/powerpoint/2010/main" val="421217254"/>
      </p:ext>
    </p:extLst>
  </p:cSld>
  <p:clrMapOvr>
    <a:masterClrMapping/>
  </p:clrMapOvr>
  <p:transition spd="med" advClick="0" advTm="4000">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idx="4294967295"/>
          </p:nvPr>
        </p:nvSpPr>
        <p:spPr>
          <a:xfrm>
            <a:off x="467544" y="260648"/>
            <a:ext cx="8229600" cy="922337"/>
          </a:xfrm>
        </p:spPr>
        <p:txBody>
          <a:bodyPr>
            <a:normAutofit/>
          </a:bodyPr>
          <a:lstStyle/>
          <a:p>
            <a:pPr algn="ctr">
              <a:defRPr/>
            </a:pPr>
            <a:r>
              <a:rPr lang="en-GB" sz="4400">
                <a:solidFill>
                  <a:srgbClr val="0070C0"/>
                </a:solidFill>
                <a:latin typeface="Arial" panose="020B0604020202020204" pitchFamily="34" charset="0"/>
                <a:cs typeface="Arial" panose="020B0604020202020204" pitchFamily="34" charset="0"/>
              </a:rPr>
              <a:t>Anti-Bullying &amp; E-Safety</a:t>
            </a:r>
          </a:p>
        </p:txBody>
      </p:sp>
      <p:sp>
        <p:nvSpPr>
          <p:cNvPr id="7" name="Content Placeholder 1">
            <a:extLst>
              <a:ext uri="{FF2B5EF4-FFF2-40B4-BE49-F238E27FC236}">
                <a16:creationId xmlns:a16="http://schemas.microsoft.com/office/drawing/2014/main" id="{4936FF36-3FED-344B-1C2D-793247FF3CC4}"/>
              </a:ext>
            </a:extLst>
          </p:cNvPr>
          <p:cNvSpPr txBox="1">
            <a:spLocks/>
          </p:cNvSpPr>
          <p:nvPr/>
        </p:nvSpPr>
        <p:spPr bwMode="auto">
          <a:xfrm>
            <a:off x="592236" y="1182985"/>
            <a:ext cx="7848872" cy="5040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lvl1pPr marL="365125" indent="-255588" algn="l" rtl="0" eaLnBrk="0" fontAlgn="base" hangingPunct="0">
              <a:spcBef>
                <a:spcPts val="400"/>
              </a:spcBef>
              <a:spcAft>
                <a:spcPct val="0"/>
              </a:spcAft>
              <a:buClr>
                <a:schemeClr val="accent1"/>
              </a:buClr>
              <a:buSzPct val="68000"/>
              <a:buFont typeface="Wingdings 3" pitchFamily="18" charset="2"/>
              <a:buChar char=""/>
              <a:defRPr sz="2700" kern="1200">
                <a:solidFill>
                  <a:schemeClr val="tx1"/>
                </a:solidFill>
                <a:latin typeface="+mn-lt"/>
                <a:ea typeface="+mn-ea"/>
                <a:cs typeface="+mn-cs"/>
              </a:defRPr>
            </a:lvl1pPr>
            <a:lvl2pPr marL="620713" indent="-228600" algn="l" rtl="0" eaLnBrk="0" fontAlgn="base" hangingPunct="0">
              <a:spcBef>
                <a:spcPts val="325"/>
              </a:spcBef>
              <a:spcAft>
                <a:spcPct val="0"/>
              </a:spcAft>
              <a:buClr>
                <a:schemeClr val="accent1"/>
              </a:buClr>
              <a:buFont typeface="Verdana" pitchFamily="34" charset="0"/>
              <a:buChar char="◦"/>
              <a:defRPr sz="2300" kern="1200">
                <a:solidFill>
                  <a:schemeClr val="tx1"/>
                </a:solidFill>
                <a:latin typeface="+mn-lt"/>
                <a:ea typeface="+mn-ea"/>
                <a:cs typeface="+mn-cs"/>
              </a:defRPr>
            </a:lvl2pPr>
            <a:lvl3pPr marL="858838" indent="-228600" algn="l" rtl="0" eaLnBrk="0" fontAlgn="base" hangingPunct="0">
              <a:spcBef>
                <a:spcPts val="350"/>
              </a:spcBef>
              <a:spcAft>
                <a:spcPct val="0"/>
              </a:spcAft>
              <a:buClr>
                <a:schemeClr val="accent2"/>
              </a:buClr>
              <a:buSzPct val="100000"/>
              <a:buFont typeface="Wingdings 2" pitchFamily="18" charset="2"/>
              <a:buChar char=""/>
              <a:defRPr sz="2100" kern="1200">
                <a:solidFill>
                  <a:schemeClr val="tx1"/>
                </a:solidFill>
                <a:latin typeface="+mn-lt"/>
                <a:ea typeface="+mn-ea"/>
                <a:cs typeface="+mn-cs"/>
              </a:defRPr>
            </a:lvl3pPr>
            <a:lvl4pPr marL="1143000" indent="-228600" algn="l" rtl="0" eaLnBrk="0" fontAlgn="base" hangingPunct="0">
              <a:spcBef>
                <a:spcPts val="350"/>
              </a:spcBef>
              <a:spcAft>
                <a:spcPct val="0"/>
              </a:spcAft>
              <a:buClr>
                <a:schemeClr val="accent2"/>
              </a:buClr>
              <a:buFont typeface="Wingdings 2" pitchFamily="18" charset="2"/>
              <a:buChar char=""/>
              <a:defRPr sz="1900" kern="1200">
                <a:solidFill>
                  <a:schemeClr val="tx1"/>
                </a:solidFill>
                <a:latin typeface="+mn-lt"/>
                <a:ea typeface="+mn-ea"/>
                <a:cs typeface="+mn-cs"/>
              </a:defRPr>
            </a:lvl4pPr>
            <a:lvl5pPr marL="1371600" indent="-228600" algn="l" rtl="0" eaLnBrk="0" fontAlgn="base" hangingPunct="0">
              <a:spcBef>
                <a:spcPts val="350"/>
              </a:spcBef>
              <a:spcAft>
                <a:spcPct val="0"/>
              </a:spcAft>
              <a:buClr>
                <a:schemeClr val="accent2"/>
              </a:buClr>
              <a:buFont typeface="Wingdings 2" pitchFamily="18" charset="2"/>
              <a:buChar char=""/>
              <a:defRPr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a:lstStyle>
          <a:p>
            <a:pPr>
              <a:defRPr/>
            </a:pPr>
            <a:r>
              <a:rPr lang="en-GB" sz="2400">
                <a:latin typeface="Arial" panose="020B0604020202020204" pitchFamily="34" charset="0"/>
                <a:cs typeface="Arial" panose="020B0604020202020204" pitchFamily="34" charset="0"/>
              </a:rPr>
              <a:t>Outside of School - Parents - you are responsible for your child’s behaviour and safety!  </a:t>
            </a:r>
            <a:br>
              <a:rPr lang="en-GB" sz="2400">
                <a:latin typeface="Arial" panose="020B0604020202020204" pitchFamily="34" charset="0"/>
                <a:cs typeface="Arial" panose="020B0604020202020204" pitchFamily="34" charset="0"/>
              </a:rPr>
            </a:br>
            <a:endParaRPr lang="en-GB" sz="2400">
              <a:latin typeface="Arial" panose="020B0604020202020204" pitchFamily="34" charset="0"/>
              <a:cs typeface="Arial" panose="020B0604020202020204" pitchFamily="34" charset="0"/>
            </a:endParaRPr>
          </a:p>
          <a:p>
            <a:pPr>
              <a:defRPr/>
            </a:pPr>
            <a:r>
              <a:rPr lang="en-GB" sz="2400">
                <a:latin typeface="Arial" panose="020B0604020202020204" pitchFamily="34" charset="0"/>
                <a:cs typeface="Arial" panose="020B0604020202020204" pitchFamily="34" charset="0"/>
              </a:rPr>
              <a:t>Monitoring and reducing use of Apps - set screentime</a:t>
            </a:r>
          </a:p>
          <a:p>
            <a:pPr>
              <a:defRPr/>
            </a:pPr>
            <a:r>
              <a:rPr lang="en-GB" sz="2400">
                <a:latin typeface="Arial" panose="020B0604020202020204" pitchFamily="34" charset="0"/>
                <a:cs typeface="Arial" panose="020B0604020202020204" pitchFamily="34" charset="0"/>
              </a:rPr>
              <a:t>Safety settings in Apps – allow you to filter appropriate content and set high security settings</a:t>
            </a:r>
            <a:br>
              <a:rPr lang="en-GB" sz="2400">
                <a:latin typeface="Arial" panose="020B0604020202020204" pitchFamily="34" charset="0"/>
                <a:cs typeface="Arial" panose="020B0604020202020204" pitchFamily="34" charset="0"/>
              </a:rPr>
            </a:br>
            <a:endParaRPr lang="en-GB" sz="2400">
              <a:latin typeface="Arial" panose="020B0604020202020204" pitchFamily="34" charset="0"/>
              <a:cs typeface="Arial" panose="020B0604020202020204" pitchFamily="34" charset="0"/>
            </a:endParaRPr>
          </a:p>
          <a:p>
            <a:pPr>
              <a:defRPr/>
            </a:pPr>
            <a:r>
              <a:rPr lang="en-GB" sz="2400">
                <a:latin typeface="Arial" panose="020B0604020202020204" pitchFamily="34" charset="0"/>
                <a:cs typeface="Arial" panose="020B0604020202020204" pitchFamily="34" charset="0"/>
              </a:rPr>
              <a:t>Age restrictions – many Apps and online services have appropriate age restrictions. For example, WhatsApp requires a minimum age of 16. </a:t>
            </a:r>
            <a:br>
              <a:rPr lang="en-GB" sz="2400">
                <a:latin typeface="Arial" panose="020B0604020202020204" pitchFamily="34" charset="0"/>
                <a:cs typeface="Arial" panose="020B0604020202020204" pitchFamily="34" charset="0"/>
              </a:rPr>
            </a:br>
            <a:endParaRPr lang="en-GB" sz="2400">
              <a:latin typeface="Arial" panose="020B0604020202020204" pitchFamily="34" charset="0"/>
              <a:cs typeface="Arial" panose="020B0604020202020204" pitchFamily="34" charset="0"/>
            </a:endParaRPr>
          </a:p>
          <a:p>
            <a:pPr>
              <a:defRPr/>
            </a:pPr>
            <a:r>
              <a:rPr lang="en-GB" sz="2400">
                <a:latin typeface="Arial" panose="020B0604020202020204" pitchFamily="34" charset="0"/>
                <a:cs typeface="Arial" panose="020B0604020202020204" pitchFamily="34" charset="0"/>
              </a:rPr>
              <a:t>E-safety evening for parents</a:t>
            </a:r>
          </a:p>
          <a:p>
            <a:pPr>
              <a:defRPr/>
            </a:pPr>
            <a:endParaRPr lang="en-GB" sz="2400">
              <a:latin typeface="Arial" panose="020B0604020202020204" pitchFamily="34" charset="0"/>
              <a:cs typeface="Arial" panose="020B0604020202020204" pitchFamily="34" charset="0"/>
            </a:endParaRPr>
          </a:p>
          <a:p>
            <a:pPr>
              <a:defRPr/>
            </a:pPr>
            <a:endParaRPr lang="en-GB"/>
          </a:p>
          <a:p>
            <a:pPr>
              <a:defRPr/>
            </a:pPr>
            <a:endParaRPr lang="en-GB"/>
          </a:p>
          <a:p>
            <a:pPr marL="109728" indent="0">
              <a:buFont typeface="Wingdings 3" pitchFamily="18" charset="2"/>
              <a:buNone/>
              <a:defRPr/>
            </a:pPr>
            <a:endParaRPr lang="en-GB"/>
          </a:p>
        </p:txBody>
      </p:sp>
    </p:spTree>
    <p:custDataLst>
      <p:tags r:id="rId1"/>
    </p:custDataLst>
    <p:extLst>
      <p:ext uri="{BB962C8B-B14F-4D97-AF65-F5344CB8AC3E}">
        <p14:creationId xmlns:p14="http://schemas.microsoft.com/office/powerpoint/2010/main" val="2214346552"/>
      </p:ext>
    </p:extLst>
  </p:cSld>
  <p:clrMapOvr>
    <a:masterClrMapping/>
  </p:clrMapOvr>
  <p:transition spd="slow" advTm="45000"/>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4294967295"/>
          </p:nvPr>
        </p:nvSpPr>
        <p:spPr>
          <a:xfrm>
            <a:off x="647564" y="1095870"/>
            <a:ext cx="7848872" cy="5040313"/>
          </a:xfrm>
        </p:spPr>
        <p:txBody>
          <a:bodyPr>
            <a:normAutofit fontScale="92500" lnSpcReduction="20000"/>
          </a:bodyPr>
          <a:lstStyle/>
          <a:p>
            <a:pPr>
              <a:defRPr/>
            </a:pPr>
            <a:r>
              <a:rPr lang="en-GB" sz="2400">
                <a:latin typeface="Arial" panose="020B0604020202020204" pitchFamily="34" charset="0"/>
                <a:cs typeface="Arial" panose="020B0604020202020204" pitchFamily="34" charset="0"/>
              </a:rPr>
              <a:t>Expectation – students are respectful, polite, kind and considerate. </a:t>
            </a:r>
          </a:p>
          <a:p>
            <a:pPr>
              <a:defRPr/>
            </a:pPr>
            <a:r>
              <a:rPr lang="en-GB" sz="2400">
                <a:latin typeface="Arial" panose="020B0604020202020204" pitchFamily="34" charset="0"/>
                <a:cs typeface="Arial" panose="020B0604020202020204" pitchFamily="34" charset="0"/>
              </a:rPr>
              <a:t>The use of WhatsApp groups are counterproductive and often problematic. </a:t>
            </a:r>
            <a:br>
              <a:rPr lang="en-GB" sz="2400">
                <a:latin typeface="Arial" panose="020B0604020202020204" pitchFamily="34" charset="0"/>
                <a:cs typeface="Arial" panose="020B0604020202020204" pitchFamily="34" charset="0"/>
              </a:rPr>
            </a:br>
            <a:endParaRPr lang="en-GB" sz="2400">
              <a:latin typeface="Arial" panose="020B0604020202020204" pitchFamily="34" charset="0"/>
              <a:cs typeface="Arial" panose="020B0604020202020204" pitchFamily="34" charset="0"/>
            </a:endParaRPr>
          </a:p>
          <a:p>
            <a:pPr>
              <a:defRPr/>
            </a:pPr>
            <a:r>
              <a:rPr lang="en-GB" sz="2400">
                <a:latin typeface="Arial" panose="020B0604020202020204" pitchFamily="34" charset="0"/>
                <a:cs typeface="Arial" panose="020B0604020202020204" pitchFamily="34" charset="0"/>
              </a:rPr>
              <a:t>Zero tolerance to bullying both in school and online. </a:t>
            </a:r>
          </a:p>
          <a:p>
            <a:pPr>
              <a:defRPr/>
            </a:pPr>
            <a:endParaRPr lang="en-GB" sz="2400">
              <a:latin typeface="Arial" panose="020B0604020202020204" pitchFamily="34" charset="0"/>
              <a:cs typeface="Arial" panose="020B0604020202020204" pitchFamily="34" charset="0"/>
            </a:endParaRPr>
          </a:p>
          <a:p>
            <a:pPr>
              <a:defRPr/>
            </a:pPr>
            <a:r>
              <a:rPr lang="en-GB" sz="2400">
                <a:latin typeface="Arial" panose="020B0604020202020204" pitchFamily="34" charset="0"/>
                <a:cs typeface="Arial" panose="020B0604020202020204" pitchFamily="34" charset="0"/>
              </a:rPr>
              <a:t>Zero tolerance to appearing in your school uniform in online photographs or videos. </a:t>
            </a:r>
            <a:br>
              <a:rPr lang="en-GB" sz="2400">
                <a:latin typeface="Arial" panose="020B0604020202020204" pitchFamily="34" charset="0"/>
                <a:cs typeface="Arial" panose="020B0604020202020204" pitchFamily="34" charset="0"/>
              </a:rPr>
            </a:br>
            <a:endParaRPr lang="en-GB" sz="2400">
              <a:latin typeface="Arial" panose="020B0604020202020204" pitchFamily="34" charset="0"/>
              <a:cs typeface="Arial" panose="020B0604020202020204" pitchFamily="34" charset="0"/>
            </a:endParaRPr>
          </a:p>
          <a:p>
            <a:pPr>
              <a:defRPr/>
            </a:pPr>
            <a:r>
              <a:rPr lang="en-GB" sz="2400">
                <a:latin typeface="Arial" panose="020B0604020202020204" pitchFamily="34" charset="0"/>
                <a:cs typeface="Arial" panose="020B0604020202020204" pitchFamily="34" charset="0"/>
              </a:rPr>
              <a:t>Anti-bullying and e-safety messages continually promoted through PSHCE and Assemblies.</a:t>
            </a:r>
          </a:p>
          <a:p>
            <a:pPr marL="109537" indent="0">
              <a:buFont typeface="Wingdings 3" pitchFamily="18" charset="2"/>
              <a:buNone/>
              <a:defRPr/>
            </a:pPr>
            <a:endParaRPr lang="en-GB" sz="2400">
              <a:latin typeface="Arial" panose="020B0604020202020204" pitchFamily="34" charset="0"/>
              <a:cs typeface="Arial" panose="020B0604020202020204" pitchFamily="34" charset="0"/>
            </a:endParaRPr>
          </a:p>
          <a:p>
            <a:pPr>
              <a:buFont typeface="Wingdings" pitchFamily="2" charset="2"/>
              <a:buChar char="Ø"/>
              <a:defRPr/>
            </a:pPr>
            <a:r>
              <a:rPr lang="en-GB" sz="2400">
                <a:latin typeface="Arial" panose="020B0604020202020204" pitchFamily="34" charset="0"/>
                <a:cs typeface="Arial" panose="020B0604020202020204" pitchFamily="34" charset="0"/>
              </a:rPr>
              <a:t>Encourage students to use online school platforms to communicate with each other about school and homework such as Teams rather than social media or online messaging services.</a:t>
            </a:r>
          </a:p>
          <a:p>
            <a:pPr>
              <a:buFont typeface="Wingdings" pitchFamily="2" charset="2"/>
              <a:buChar char="Ø"/>
              <a:defRPr/>
            </a:pPr>
            <a:endParaRPr lang="en-GB" sz="2400">
              <a:latin typeface="Arial" panose="020B0604020202020204" pitchFamily="34" charset="0"/>
              <a:cs typeface="Arial" panose="020B0604020202020204" pitchFamily="34" charset="0"/>
            </a:endParaRPr>
          </a:p>
          <a:p>
            <a:pPr>
              <a:defRPr/>
            </a:pPr>
            <a:endParaRPr lang="en-GB"/>
          </a:p>
          <a:p>
            <a:pPr>
              <a:defRPr/>
            </a:pPr>
            <a:endParaRPr lang="en-GB"/>
          </a:p>
          <a:p>
            <a:pPr marL="109728" indent="0">
              <a:buFont typeface="Wingdings 3" pitchFamily="18" charset="2"/>
              <a:buNone/>
              <a:defRPr/>
            </a:pPr>
            <a:endParaRPr lang="en-GB"/>
          </a:p>
        </p:txBody>
      </p:sp>
      <p:sp>
        <p:nvSpPr>
          <p:cNvPr id="3" name="Title 2"/>
          <p:cNvSpPr>
            <a:spLocks noGrp="1"/>
          </p:cNvSpPr>
          <p:nvPr>
            <p:ph type="title" idx="4294967295"/>
          </p:nvPr>
        </p:nvSpPr>
        <p:spPr>
          <a:xfrm>
            <a:off x="457200" y="173533"/>
            <a:ext cx="8229600" cy="922337"/>
          </a:xfrm>
        </p:spPr>
        <p:txBody>
          <a:bodyPr>
            <a:normAutofit/>
          </a:bodyPr>
          <a:lstStyle/>
          <a:p>
            <a:pPr algn="ctr">
              <a:defRPr/>
            </a:pPr>
            <a:r>
              <a:rPr lang="en-GB" sz="4800">
                <a:solidFill>
                  <a:srgbClr val="0070C0"/>
                </a:solidFill>
                <a:latin typeface="Arial" panose="020B0604020202020204" pitchFamily="34" charset="0"/>
                <a:cs typeface="Arial" panose="020B0604020202020204" pitchFamily="34" charset="0"/>
              </a:rPr>
              <a:t>Anti-Bullying &amp; E-Safety</a:t>
            </a:r>
          </a:p>
        </p:txBody>
      </p:sp>
    </p:spTree>
    <p:custDataLst>
      <p:tags r:id="rId1"/>
    </p:custDataLst>
    <p:extLst>
      <p:ext uri="{BB962C8B-B14F-4D97-AF65-F5344CB8AC3E}">
        <p14:creationId xmlns:p14="http://schemas.microsoft.com/office/powerpoint/2010/main" val="2278306999"/>
      </p:ext>
    </p:extLst>
  </p:cSld>
  <p:clrMapOvr>
    <a:masterClrMapping/>
  </p:clrMapOvr>
  <p:transition spd="slow" advTm="45000"/>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413815"/>
            <a:ext cx="8229600" cy="4525962"/>
          </a:xfrm>
        </p:spPr>
        <p:txBody>
          <a:bodyPr/>
          <a:lstStyle/>
          <a:p>
            <a:r>
              <a:rPr lang="en-GB" sz="2400">
                <a:effectLst/>
                <a:latin typeface="Arial" panose="020B0604020202020204" pitchFamily="34" charset="0"/>
                <a:ea typeface="Times New Roman" panose="02020603050405020304" pitchFamily="18" charset="0"/>
                <a:cs typeface="Arial" panose="020B0604020202020204" pitchFamily="34" charset="0"/>
              </a:rPr>
              <a:t>When young people are subjected to behaviour such as verbal or physical abuse, harassment and assault, it is NEVER ACCEPTABLE.  </a:t>
            </a:r>
            <a:br>
              <a:rPr lang="en-GB" sz="2400">
                <a:effectLst/>
                <a:latin typeface="Arial" panose="020B0604020202020204" pitchFamily="34" charset="0"/>
                <a:ea typeface="Times New Roman" panose="02020603050405020304" pitchFamily="18" charset="0"/>
                <a:cs typeface="Arial" panose="020B0604020202020204" pitchFamily="34" charset="0"/>
              </a:rPr>
            </a:br>
            <a:endParaRPr lang="en-US" sz="2400">
              <a:latin typeface="Arial" panose="020B0604020202020204" pitchFamily="34" charset="0"/>
              <a:cs typeface="Arial" panose="020B0604020202020204" pitchFamily="34" charset="0"/>
            </a:endParaRPr>
          </a:p>
          <a:p>
            <a:r>
              <a:rPr lang="en-US" sz="2400">
                <a:latin typeface="Arial" panose="020B0604020202020204" pitchFamily="34" charset="0"/>
                <a:cs typeface="Arial" panose="020B0604020202020204" pitchFamily="34" charset="0"/>
              </a:rPr>
              <a:t>Students should report any incidents to the  Pastoral team or DSL in a safe space</a:t>
            </a:r>
            <a:br>
              <a:rPr lang="en-US" sz="2400">
                <a:latin typeface="Arial" panose="020B0604020202020204" pitchFamily="34" charset="0"/>
                <a:cs typeface="Arial" panose="020B0604020202020204" pitchFamily="34" charset="0"/>
              </a:rPr>
            </a:br>
            <a:endParaRPr lang="en-US" sz="2400">
              <a:latin typeface="Arial" panose="020B0604020202020204" pitchFamily="34" charset="0"/>
              <a:cs typeface="Arial" panose="020B0604020202020204" pitchFamily="34" charset="0"/>
            </a:endParaRPr>
          </a:p>
          <a:p>
            <a:r>
              <a:rPr lang="en-US" sz="2400">
                <a:latin typeface="Arial" panose="020B0604020202020204" pitchFamily="34" charset="0"/>
                <a:cs typeface="Arial" panose="020B0604020202020204" pitchFamily="34" charset="0"/>
              </a:rPr>
              <a:t>Anonymous reporting via </a:t>
            </a:r>
            <a:r>
              <a:rPr lang="en-US" sz="2400" b="1">
                <a:solidFill>
                  <a:srgbClr val="FF0000"/>
                </a:solidFill>
                <a:latin typeface="Arial" panose="020B0604020202020204" pitchFamily="34" charset="0"/>
                <a:cs typeface="Arial" panose="020B0604020202020204" pitchFamily="34" charset="0"/>
              </a:rPr>
              <a:t>Whisper</a:t>
            </a:r>
            <a:r>
              <a:rPr lang="en-US" sz="2400">
                <a:solidFill>
                  <a:srgbClr val="FF0000"/>
                </a:solidFill>
                <a:latin typeface="Arial" panose="020B0604020202020204" pitchFamily="34" charset="0"/>
                <a:cs typeface="Arial" panose="020B0604020202020204" pitchFamily="34" charset="0"/>
              </a:rPr>
              <a:t> </a:t>
            </a:r>
            <a:r>
              <a:rPr lang="en-US" sz="2400">
                <a:latin typeface="Arial" panose="020B0604020202020204" pitchFamily="34" charset="0"/>
                <a:cs typeface="Arial" panose="020B0604020202020204" pitchFamily="34" charset="0"/>
              </a:rPr>
              <a:t>– access through our website </a:t>
            </a:r>
            <a:r>
              <a:rPr lang="en-US" sz="2400" u="sng">
                <a:latin typeface="Arial" panose="020B0604020202020204" pitchFamily="34" charset="0"/>
                <a:cs typeface="Arial" panose="020B0604020202020204" pitchFamily="34" charset="0"/>
              </a:rPr>
              <a:t>https://www.cchsg.com/neveracceptable/ </a:t>
            </a:r>
          </a:p>
          <a:p>
            <a:endParaRPr lang="en-GB"/>
          </a:p>
        </p:txBody>
      </p:sp>
      <p:sp>
        <p:nvSpPr>
          <p:cNvPr id="3" name="Title 2"/>
          <p:cNvSpPr>
            <a:spLocks noGrp="1"/>
          </p:cNvSpPr>
          <p:nvPr>
            <p:ph type="title"/>
          </p:nvPr>
        </p:nvSpPr>
        <p:spPr>
          <a:xfrm>
            <a:off x="457200" y="270815"/>
            <a:ext cx="8229600" cy="1143000"/>
          </a:xfrm>
        </p:spPr>
        <p:txBody>
          <a:bodyPr>
            <a:normAutofit/>
          </a:bodyPr>
          <a:lstStyle/>
          <a:p>
            <a:r>
              <a:rPr lang="en-GB" sz="4800"/>
              <a:t>“Never Acceptable”</a:t>
            </a:r>
          </a:p>
        </p:txBody>
      </p:sp>
    </p:spTree>
    <p:extLst>
      <p:ext uri="{BB962C8B-B14F-4D97-AF65-F5344CB8AC3E}">
        <p14:creationId xmlns:p14="http://schemas.microsoft.com/office/powerpoint/2010/main" val="40347867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589620" y="1158652"/>
            <a:ext cx="7964760" cy="4525962"/>
          </a:xfrm>
        </p:spPr>
        <p:txBody>
          <a:bodyPr/>
          <a:lstStyle/>
          <a:p>
            <a:r>
              <a:rPr lang="en-GB" sz="2400">
                <a:latin typeface="Arial" panose="020B0604020202020204" pitchFamily="34" charset="0"/>
                <a:cs typeface="Arial" panose="020B0604020202020204" pitchFamily="34" charset="0"/>
              </a:rPr>
              <a:t>PSHCE programme</a:t>
            </a:r>
          </a:p>
          <a:p>
            <a:r>
              <a:rPr lang="en-GB" sz="2400">
                <a:latin typeface="Arial" panose="020B0604020202020204" pitchFamily="34" charset="0"/>
                <a:cs typeface="Arial" panose="020B0604020202020204" pitchFamily="34" charset="0"/>
              </a:rPr>
              <a:t>PE &amp; Fitness</a:t>
            </a:r>
          </a:p>
          <a:p>
            <a:r>
              <a:rPr lang="en-GB" sz="2400">
                <a:latin typeface="Arial" panose="020B0604020202020204" pitchFamily="34" charset="0"/>
                <a:cs typeface="Arial" panose="020B0604020202020204" pitchFamily="34" charset="0"/>
              </a:rPr>
              <a:t>Healthy Lifestyles</a:t>
            </a:r>
          </a:p>
          <a:p>
            <a:r>
              <a:rPr lang="en-GB" sz="2400">
                <a:latin typeface="Arial" panose="020B0604020202020204" pitchFamily="34" charset="0"/>
                <a:cs typeface="Arial" panose="020B0604020202020204" pitchFamily="34" charset="0"/>
              </a:rPr>
              <a:t>Talking to others e.g. Wellbeing Ambassadors</a:t>
            </a:r>
          </a:p>
          <a:p>
            <a:r>
              <a:rPr lang="en-GB" sz="2400">
                <a:latin typeface="Arial" panose="020B0604020202020204" pitchFamily="34" charset="0"/>
                <a:cs typeface="Arial" panose="020B0604020202020204" pitchFamily="34" charset="0"/>
              </a:rPr>
              <a:t>Pastoral Team – Form Tutor, Year Leader and Pastoral Assistant  </a:t>
            </a:r>
          </a:p>
          <a:p>
            <a:r>
              <a:rPr lang="en-GB" sz="2400">
                <a:latin typeface="Arial" panose="020B0604020202020204" pitchFamily="34" charset="0"/>
                <a:cs typeface="Arial" panose="020B0604020202020204" pitchFamily="34" charset="0"/>
              </a:rPr>
              <a:t>MHST Team</a:t>
            </a:r>
          </a:p>
          <a:p>
            <a:r>
              <a:rPr lang="en-GB" sz="2400">
                <a:latin typeface="Arial" panose="020B0604020202020204" pitchFamily="34" charset="0"/>
                <a:cs typeface="Arial" panose="020B0604020202020204" pitchFamily="34" charset="0"/>
              </a:rPr>
              <a:t>School Nurse</a:t>
            </a:r>
          </a:p>
          <a:p>
            <a:r>
              <a:rPr lang="en-GB" sz="2400">
                <a:latin typeface="Arial" panose="020B0604020202020204" pitchFamily="34" charset="0"/>
                <a:cs typeface="Arial" panose="020B0604020202020204" pitchFamily="34" charset="0"/>
              </a:rPr>
              <a:t>School Counsellor (by referral from Pastoral Team)</a:t>
            </a:r>
          </a:p>
          <a:p>
            <a:r>
              <a:rPr lang="en-GB" sz="2400">
                <a:latin typeface="Arial" panose="020B0604020202020204" pitchFamily="34" charset="0"/>
                <a:cs typeface="Arial" panose="020B0604020202020204" pitchFamily="34" charset="0"/>
              </a:rPr>
              <a:t>External Agencies Referrals</a:t>
            </a:r>
          </a:p>
          <a:p>
            <a:r>
              <a:rPr lang="en-GB" sz="2400">
                <a:latin typeface="Arial" panose="020B0604020202020204" pitchFamily="34" charset="0"/>
                <a:cs typeface="Arial" panose="020B0604020202020204" pitchFamily="34" charset="0"/>
              </a:rPr>
              <a:t>YES</a:t>
            </a:r>
            <a:endParaRPr lang="en-GB"/>
          </a:p>
        </p:txBody>
      </p:sp>
      <p:sp>
        <p:nvSpPr>
          <p:cNvPr id="3" name="Title 2"/>
          <p:cNvSpPr>
            <a:spLocks noGrp="1"/>
          </p:cNvSpPr>
          <p:nvPr>
            <p:ph type="title"/>
          </p:nvPr>
        </p:nvSpPr>
        <p:spPr>
          <a:xfrm>
            <a:off x="457200" y="15652"/>
            <a:ext cx="8229600" cy="1143000"/>
          </a:xfrm>
        </p:spPr>
        <p:txBody>
          <a:bodyPr>
            <a:normAutofit/>
          </a:bodyPr>
          <a:lstStyle/>
          <a:p>
            <a:pPr algn="ctr"/>
            <a:r>
              <a:rPr lang="en-GB" sz="4000">
                <a:solidFill>
                  <a:srgbClr val="0070C0"/>
                </a:solidFill>
                <a:latin typeface="Arial" panose="020B0604020202020204" pitchFamily="34" charset="0"/>
                <a:cs typeface="Arial" panose="020B0604020202020204" pitchFamily="34" charset="0"/>
              </a:rPr>
              <a:t>Supporting Wellbeing</a:t>
            </a:r>
          </a:p>
        </p:txBody>
      </p:sp>
    </p:spTree>
    <p:extLst>
      <p:ext uri="{BB962C8B-B14F-4D97-AF65-F5344CB8AC3E}">
        <p14:creationId xmlns:p14="http://schemas.microsoft.com/office/powerpoint/2010/main" val="3979271109"/>
      </p:ext>
    </p:extLst>
  </p:cSld>
  <p:clrMapOvr>
    <a:masterClrMapping/>
  </p:clrMapOvr>
  <mc:AlternateContent xmlns:mc="http://schemas.openxmlformats.org/markup-compatibility/2006" xmlns:p14="http://schemas.microsoft.com/office/powerpoint/2010/main">
    <mc:Choice Requires="p14">
      <p:transition spd="slow" p14:dur="2000" advTm="68166"/>
    </mc:Choice>
    <mc:Fallback xmlns="">
      <p:transition spd="slow" advTm="68166"/>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1505799060"/>
              </p:ext>
            </p:extLst>
          </p:nvPr>
        </p:nvGraphicFramePr>
        <p:xfrm>
          <a:off x="714399" y="1417638"/>
          <a:ext cx="7715201" cy="3991933"/>
        </p:xfrm>
        <a:graphic>
          <a:graphicData uri="http://schemas.openxmlformats.org/drawingml/2006/table">
            <a:tbl>
              <a:tblPr firstRow="1" firstCol="1" bandRow="1">
                <a:tableStyleId>{2D5ABB26-0587-4C30-8999-92F81FD0307C}</a:tableStyleId>
              </a:tblPr>
              <a:tblGrid>
                <a:gridCol w="6268875">
                  <a:extLst>
                    <a:ext uri="{9D8B030D-6E8A-4147-A177-3AD203B41FA5}">
                      <a16:colId xmlns:a16="http://schemas.microsoft.com/office/drawing/2014/main" val="3721724315"/>
                    </a:ext>
                  </a:extLst>
                </a:gridCol>
                <a:gridCol w="1446326">
                  <a:extLst>
                    <a:ext uri="{9D8B030D-6E8A-4147-A177-3AD203B41FA5}">
                      <a16:colId xmlns:a16="http://schemas.microsoft.com/office/drawing/2014/main" val="2463564110"/>
                    </a:ext>
                  </a:extLst>
                </a:gridCol>
              </a:tblGrid>
              <a:tr h="105255">
                <a:tc>
                  <a:txBody>
                    <a:bodyPr/>
                    <a:lstStyle/>
                    <a:p>
                      <a:pPr>
                        <a:lnSpc>
                          <a:spcPct val="107000"/>
                        </a:lnSpc>
                        <a:spcAft>
                          <a:spcPts val="0"/>
                        </a:spcAft>
                      </a:pPr>
                      <a:r>
                        <a:rPr lang="en-GB" sz="2400">
                          <a:effectLst/>
                          <a:latin typeface="Arial" panose="020B0604020202020204" pitchFamily="34" charset="0"/>
                          <a:cs typeface="Arial" panose="020B0604020202020204" pitchFamily="34" charset="0"/>
                        </a:rPr>
                        <a:t>Introduction to CCHSG and PSHCE</a:t>
                      </a:r>
                      <a:endParaRPr lang="en-GB" sz="2400">
                        <a:effectLst/>
                        <a:latin typeface="Arial" panose="020B0604020202020204" pitchFamily="34" charset="0"/>
                        <a:ea typeface="Calibri" panose="020F0502020204030204" pitchFamily="34" charset="0"/>
                        <a:cs typeface="Arial" panose="020B0604020202020204" pitchFamily="34" charset="0"/>
                      </a:endParaRPr>
                    </a:p>
                  </a:txBody>
                  <a:tcPr marL="36884" marR="36884" marT="0" marB="0"/>
                </a:tc>
                <a:tc>
                  <a:txBody>
                    <a:bodyPr/>
                    <a:lstStyle/>
                    <a:p>
                      <a:pPr>
                        <a:lnSpc>
                          <a:spcPct val="107000"/>
                        </a:lnSpc>
                        <a:spcAft>
                          <a:spcPts val="800"/>
                        </a:spcAft>
                      </a:pPr>
                      <a:r>
                        <a:rPr lang="en-GB" sz="2400">
                          <a:effectLst/>
                          <a:latin typeface="Arial" panose="020B0604020202020204" pitchFamily="34" charset="0"/>
                          <a:cs typeface="Arial" panose="020B0604020202020204" pitchFamily="34" charset="0"/>
                        </a:rPr>
                        <a:t> </a:t>
                      </a:r>
                      <a:endParaRPr lang="en-GB" sz="2400">
                        <a:effectLst/>
                        <a:latin typeface="Arial" panose="020B0604020202020204" pitchFamily="34" charset="0"/>
                        <a:ea typeface="Calibri" panose="020F0502020204030204" pitchFamily="34" charset="0"/>
                        <a:cs typeface="Arial" panose="020B0604020202020204" pitchFamily="34" charset="0"/>
                      </a:endParaRPr>
                    </a:p>
                  </a:txBody>
                  <a:tcPr marL="0" marR="0" marT="0" marB="0" anchor="ctr"/>
                </a:tc>
                <a:extLst>
                  <a:ext uri="{0D108BD9-81ED-4DB2-BD59-A6C34878D82A}">
                    <a16:rowId xmlns:a16="http://schemas.microsoft.com/office/drawing/2014/main" val="3707901961"/>
                  </a:ext>
                </a:extLst>
              </a:tr>
              <a:tr h="105255">
                <a:tc>
                  <a:txBody>
                    <a:bodyPr/>
                    <a:lstStyle/>
                    <a:p>
                      <a:pPr>
                        <a:lnSpc>
                          <a:spcPct val="107000"/>
                        </a:lnSpc>
                        <a:spcAft>
                          <a:spcPts val="0"/>
                        </a:spcAft>
                      </a:pPr>
                      <a:r>
                        <a:rPr lang="en-GB" sz="2400">
                          <a:effectLst/>
                          <a:latin typeface="Arial" panose="020B0604020202020204" pitchFamily="34" charset="0"/>
                          <a:cs typeface="Arial" panose="020B0604020202020204" pitchFamily="34" charset="0"/>
                        </a:rPr>
                        <a:t>Being an aspirational student</a:t>
                      </a:r>
                      <a:endParaRPr lang="en-GB" sz="2400">
                        <a:effectLst/>
                        <a:latin typeface="Arial" panose="020B0604020202020204" pitchFamily="34" charset="0"/>
                        <a:ea typeface="Calibri" panose="020F0502020204030204" pitchFamily="34" charset="0"/>
                        <a:cs typeface="Arial" panose="020B0604020202020204" pitchFamily="34" charset="0"/>
                      </a:endParaRPr>
                    </a:p>
                  </a:txBody>
                  <a:tcPr marL="36884" marR="36884" marT="0" marB="0"/>
                </a:tc>
                <a:tc>
                  <a:txBody>
                    <a:bodyPr/>
                    <a:lstStyle/>
                    <a:p>
                      <a:pPr>
                        <a:lnSpc>
                          <a:spcPct val="107000"/>
                        </a:lnSpc>
                        <a:spcAft>
                          <a:spcPts val="800"/>
                        </a:spcAft>
                      </a:pPr>
                      <a:r>
                        <a:rPr lang="en-GB" sz="2400">
                          <a:effectLst/>
                          <a:latin typeface="Arial" panose="020B0604020202020204" pitchFamily="34" charset="0"/>
                          <a:cs typeface="Arial" panose="020B0604020202020204" pitchFamily="34" charset="0"/>
                        </a:rPr>
                        <a:t> </a:t>
                      </a:r>
                      <a:endParaRPr lang="en-GB" sz="2400">
                        <a:effectLst/>
                        <a:latin typeface="Arial" panose="020B0604020202020204" pitchFamily="34" charset="0"/>
                        <a:ea typeface="Calibri" panose="020F0502020204030204" pitchFamily="34" charset="0"/>
                        <a:cs typeface="Arial" panose="020B0604020202020204" pitchFamily="34" charset="0"/>
                      </a:endParaRPr>
                    </a:p>
                  </a:txBody>
                  <a:tcPr marL="0" marR="0" marT="0" marB="0" anchor="ctr"/>
                </a:tc>
                <a:extLst>
                  <a:ext uri="{0D108BD9-81ED-4DB2-BD59-A6C34878D82A}">
                    <a16:rowId xmlns:a16="http://schemas.microsoft.com/office/drawing/2014/main" val="2073957726"/>
                  </a:ext>
                </a:extLst>
              </a:tr>
              <a:tr h="105255">
                <a:tc>
                  <a:txBody>
                    <a:bodyPr/>
                    <a:lstStyle/>
                    <a:p>
                      <a:pPr>
                        <a:lnSpc>
                          <a:spcPct val="107000"/>
                        </a:lnSpc>
                        <a:spcAft>
                          <a:spcPts val="0"/>
                        </a:spcAft>
                      </a:pPr>
                      <a:r>
                        <a:rPr lang="en-GB" sz="2400">
                          <a:effectLst/>
                          <a:latin typeface="Arial" panose="020B0604020202020204" pitchFamily="34" charset="0"/>
                          <a:cs typeface="Arial" panose="020B0604020202020204" pitchFamily="34" charset="0"/>
                        </a:rPr>
                        <a:t>Friendships, bullying and</a:t>
                      </a:r>
                      <a:r>
                        <a:rPr lang="en-GB" sz="2400" baseline="0">
                          <a:effectLst/>
                          <a:latin typeface="Arial" panose="020B0604020202020204" pitchFamily="34" charset="0"/>
                          <a:cs typeface="Arial" panose="020B0604020202020204" pitchFamily="34" charset="0"/>
                        </a:rPr>
                        <a:t> e-safety </a:t>
                      </a:r>
                      <a:endParaRPr lang="en-GB" sz="2400">
                        <a:effectLst/>
                        <a:latin typeface="Arial" panose="020B0604020202020204" pitchFamily="34" charset="0"/>
                        <a:ea typeface="Calibri" panose="020F0502020204030204" pitchFamily="34" charset="0"/>
                        <a:cs typeface="Arial" panose="020B0604020202020204" pitchFamily="34" charset="0"/>
                      </a:endParaRPr>
                    </a:p>
                  </a:txBody>
                  <a:tcPr marL="36884" marR="36884" marT="0" marB="0"/>
                </a:tc>
                <a:tc>
                  <a:txBody>
                    <a:bodyPr/>
                    <a:lstStyle/>
                    <a:p>
                      <a:pPr>
                        <a:lnSpc>
                          <a:spcPct val="107000"/>
                        </a:lnSpc>
                        <a:spcAft>
                          <a:spcPts val="800"/>
                        </a:spcAft>
                      </a:pPr>
                      <a:r>
                        <a:rPr lang="en-GB" sz="2400">
                          <a:effectLst/>
                          <a:latin typeface="Arial" panose="020B0604020202020204" pitchFamily="34" charset="0"/>
                          <a:cs typeface="Arial" panose="020B0604020202020204" pitchFamily="34" charset="0"/>
                        </a:rPr>
                        <a:t> </a:t>
                      </a:r>
                      <a:endParaRPr lang="en-GB" sz="2400">
                        <a:effectLst/>
                        <a:latin typeface="Arial" panose="020B0604020202020204" pitchFamily="34" charset="0"/>
                        <a:ea typeface="Calibri" panose="020F0502020204030204" pitchFamily="34" charset="0"/>
                        <a:cs typeface="Arial" panose="020B0604020202020204" pitchFamily="34" charset="0"/>
                      </a:endParaRPr>
                    </a:p>
                  </a:txBody>
                  <a:tcPr marL="0" marR="0" marT="0" marB="0" anchor="ctr"/>
                </a:tc>
                <a:extLst>
                  <a:ext uri="{0D108BD9-81ED-4DB2-BD59-A6C34878D82A}">
                    <a16:rowId xmlns:a16="http://schemas.microsoft.com/office/drawing/2014/main" val="2760471980"/>
                  </a:ext>
                </a:extLst>
              </a:tr>
              <a:tr h="182894">
                <a:tc>
                  <a:txBody>
                    <a:bodyPr/>
                    <a:lstStyle/>
                    <a:p>
                      <a:pPr>
                        <a:lnSpc>
                          <a:spcPct val="107000"/>
                        </a:lnSpc>
                        <a:spcAft>
                          <a:spcPts val="0"/>
                        </a:spcAft>
                      </a:pPr>
                      <a:r>
                        <a:rPr lang="en-GB" sz="2400">
                          <a:effectLst/>
                          <a:latin typeface="Arial" panose="020B0604020202020204" pitchFamily="34" charset="0"/>
                          <a:cs typeface="Arial" panose="020B0604020202020204" pitchFamily="34" charset="0"/>
                        </a:rPr>
                        <a:t>Healthy lifestyle</a:t>
                      </a:r>
                      <a:endParaRPr lang="en-GB" sz="2400">
                        <a:effectLst/>
                        <a:latin typeface="Arial" panose="020B0604020202020204" pitchFamily="34" charset="0"/>
                        <a:ea typeface="Calibri" panose="020F0502020204030204" pitchFamily="34" charset="0"/>
                        <a:cs typeface="Arial" panose="020B0604020202020204" pitchFamily="34" charset="0"/>
                      </a:endParaRPr>
                    </a:p>
                  </a:txBody>
                  <a:tcPr marL="36884" marR="36884" marT="0" marB="0"/>
                </a:tc>
                <a:tc>
                  <a:txBody>
                    <a:bodyPr/>
                    <a:lstStyle/>
                    <a:p>
                      <a:pPr>
                        <a:lnSpc>
                          <a:spcPct val="107000"/>
                        </a:lnSpc>
                        <a:spcAft>
                          <a:spcPts val="800"/>
                        </a:spcAft>
                      </a:pPr>
                      <a:r>
                        <a:rPr lang="en-GB" sz="2400">
                          <a:effectLst/>
                          <a:latin typeface="Arial" panose="020B0604020202020204" pitchFamily="34" charset="0"/>
                          <a:cs typeface="Arial" panose="020B0604020202020204" pitchFamily="34" charset="0"/>
                        </a:rPr>
                        <a:t> </a:t>
                      </a:r>
                      <a:endParaRPr lang="en-GB" sz="2400">
                        <a:effectLst/>
                        <a:latin typeface="Arial" panose="020B0604020202020204" pitchFamily="34" charset="0"/>
                        <a:ea typeface="Calibri" panose="020F0502020204030204" pitchFamily="34" charset="0"/>
                        <a:cs typeface="Arial" panose="020B0604020202020204" pitchFamily="34" charset="0"/>
                      </a:endParaRPr>
                    </a:p>
                  </a:txBody>
                  <a:tcPr marL="0" marR="0" marT="0" marB="0" anchor="ctr"/>
                </a:tc>
                <a:extLst>
                  <a:ext uri="{0D108BD9-81ED-4DB2-BD59-A6C34878D82A}">
                    <a16:rowId xmlns:a16="http://schemas.microsoft.com/office/drawing/2014/main" val="556559403"/>
                  </a:ext>
                </a:extLst>
              </a:tr>
              <a:tr h="105255">
                <a:tc>
                  <a:txBody>
                    <a:bodyPr/>
                    <a:lstStyle/>
                    <a:p>
                      <a:pPr>
                        <a:lnSpc>
                          <a:spcPct val="107000"/>
                        </a:lnSpc>
                        <a:spcAft>
                          <a:spcPts val="0"/>
                        </a:spcAft>
                      </a:pPr>
                      <a:r>
                        <a:rPr lang="en-GB" sz="2400">
                          <a:effectLst/>
                          <a:latin typeface="Arial" panose="020B0604020202020204" pitchFamily="34" charset="0"/>
                          <a:cs typeface="Arial" panose="020B0604020202020204" pitchFamily="34" charset="0"/>
                        </a:rPr>
                        <a:t>Research skills</a:t>
                      </a:r>
                      <a:endParaRPr lang="en-GB" sz="2400">
                        <a:effectLst/>
                        <a:latin typeface="Arial" panose="020B0604020202020204" pitchFamily="34" charset="0"/>
                        <a:ea typeface="Calibri" panose="020F0502020204030204" pitchFamily="34" charset="0"/>
                        <a:cs typeface="Arial" panose="020B0604020202020204" pitchFamily="34" charset="0"/>
                      </a:endParaRPr>
                    </a:p>
                  </a:txBody>
                  <a:tcPr marL="36884" marR="36884" marT="0" marB="0"/>
                </a:tc>
                <a:tc>
                  <a:txBody>
                    <a:bodyPr/>
                    <a:lstStyle/>
                    <a:p>
                      <a:pPr>
                        <a:lnSpc>
                          <a:spcPct val="107000"/>
                        </a:lnSpc>
                        <a:spcAft>
                          <a:spcPts val="800"/>
                        </a:spcAft>
                      </a:pPr>
                      <a:r>
                        <a:rPr lang="en-GB" sz="2400">
                          <a:effectLst/>
                          <a:latin typeface="Arial" panose="020B0604020202020204" pitchFamily="34" charset="0"/>
                          <a:cs typeface="Arial" panose="020B0604020202020204" pitchFamily="34" charset="0"/>
                        </a:rPr>
                        <a:t> </a:t>
                      </a:r>
                      <a:endParaRPr lang="en-GB" sz="2400">
                        <a:effectLst/>
                        <a:latin typeface="Arial" panose="020B0604020202020204" pitchFamily="34" charset="0"/>
                        <a:ea typeface="Calibri" panose="020F0502020204030204" pitchFamily="34" charset="0"/>
                        <a:cs typeface="Arial" panose="020B0604020202020204" pitchFamily="34" charset="0"/>
                      </a:endParaRPr>
                    </a:p>
                  </a:txBody>
                  <a:tcPr marL="0" marR="0" marT="0" marB="0" anchor="ctr"/>
                </a:tc>
                <a:extLst>
                  <a:ext uri="{0D108BD9-81ED-4DB2-BD59-A6C34878D82A}">
                    <a16:rowId xmlns:a16="http://schemas.microsoft.com/office/drawing/2014/main" val="3810799368"/>
                  </a:ext>
                </a:extLst>
              </a:tr>
              <a:tr h="105255">
                <a:tc>
                  <a:txBody>
                    <a:bodyPr/>
                    <a:lstStyle/>
                    <a:p>
                      <a:pPr>
                        <a:lnSpc>
                          <a:spcPct val="107000"/>
                        </a:lnSpc>
                        <a:spcAft>
                          <a:spcPts val="0"/>
                        </a:spcAft>
                      </a:pPr>
                      <a:r>
                        <a:rPr lang="en-GB" sz="2400">
                          <a:effectLst/>
                          <a:latin typeface="Arial" panose="020B0604020202020204" pitchFamily="34" charset="0"/>
                          <a:cs typeface="Arial" panose="020B0604020202020204" pitchFamily="34" charset="0"/>
                        </a:rPr>
                        <a:t>Creating Success </a:t>
                      </a:r>
                      <a:endParaRPr lang="en-GB" sz="2400">
                        <a:effectLst/>
                        <a:latin typeface="Arial" panose="020B0604020202020204" pitchFamily="34" charset="0"/>
                        <a:ea typeface="Calibri" panose="020F0502020204030204" pitchFamily="34" charset="0"/>
                        <a:cs typeface="Arial" panose="020B0604020202020204" pitchFamily="34" charset="0"/>
                      </a:endParaRPr>
                    </a:p>
                  </a:txBody>
                  <a:tcPr marL="36884" marR="36884" marT="0" marB="0"/>
                </a:tc>
                <a:tc>
                  <a:txBody>
                    <a:bodyPr/>
                    <a:lstStyle/>
                    <a:p>
                      <a:pPr>
                        <a:lnSpc>
                          <a:spcPct val="107000"/>
                        </a:lnSpc>
                        <a:spcAft>
                          <a:spcPts val="800"/>
                        </a:spcAft>
                      </a:pPr>
                      <a:r>
                        <a:rPr lang="en-GB" sz="2400">
                          <a:effectLst/>
                          <a:latin typeface="Arial" panose="020B0604020202020204" pitchFamily="34" charset="0"/>
                          <a:cs typeface="Arial" panose="020B0604020202020204" pitchFamily="34" charset="0"/>
                        </a:rPr>
                        <a:t> </a:t>
                      </a:r>
                      <a:endParaRPr lang="en-GB" sz="2400">
                        <a:effectLst/>
                        <a:latin typeface="Arial" panose="020B0604020202020204" pitchFamily="34" charset="0"/>
                        <a:ea typeface="Calibri" panose="020F0502020204030204" pitchFamily="34" charset="0"/>
                        <a:cs typeface="Arial" panose="020B0604020202020204" pitchFamily="34" charset="0"/>
                      </a:endParaRPr>
                    </a:p>
                  </a:txBody>
                  <a:tcPr marL="0" marR="0" marT="0" marB="0" anchor="ctr"/>
                </a:tc>
                <a:extLst>
                  <a:ext uri="{0D108BD9-81ED-4DB2-BD59-A6C34878D82A}">
                    <a16:rowId xmlns:a16="http://schemas.microsoft.com/office/drawing/2014/main" val="1840627389"/>
                  </a:ext>
                </a:extLst>
              </a:tr>
              <a:tr h="105255">
                <a:tc>
                  <a:txBody>
                    <a:bodyPr/>
                    <a:lstStyle/>
                    <a:p>
                      <a:pPr>
                        <a:lnSpc>
                          <a:spcPct val="107000"/>
                        </a:lnSpc>
                        <a:spcAft>
                          <a:spcPts val="0"/>
                        </a:spcAft>
                      </a:pPr>
                      <a:r>
                        <a:rPr lang="en-GB" sz="2400">
                          <a:effectLst/>
                          <a:latin typeface="Arial" panose="020B0604020202020204" pitchFamily="34" charset="0"/>
                          <a:cs typeface="Arial" panose="020B0604020202020204" pitchFamily="34" charset="0"/>
                        </a:rPr>
                        <a:t>Careers</a:t>
                      </a:r>
                      <a:endParaRPr lang="en-GB" sz="2400">
                        <a:effectLst/>
                        <a:latin typeface="Arial" panose="020B0604020202020204" pitchFamily="34" charset="0"/>
                        <a:ea typeface="Calibri" panose="020F0502020204030204" pitchFamily="34" charset="0"/>
                        <a:cs typeface="Arial" panose="020B0604020202020204" pitchFamily="34" charset="0"/>
                      </a:endParaRPr>
                    </a:p>
                  </a:txBody>
                  <a:tcPr marL="36884" marR="36884" marT="0" marB="0"/>
                </a:tc>
                <a:tc>
                  <a:txBody>
                    <a:bodyPr/>
                    <a:lstStyle/>
                    <a:p>
                      <a:pPr>
                        <a:lnSpc>
                          <a:spcPct val="107000"/>
                        </a:lnSpc>
                        <a:spcAft>
                          <a:spcPts val="800"/>
                        </a:spcAft>
                      </a:pPr>
                      <a:r>
                        <a:rPr lang="en-GB" sz="2400">
                          <a:effectLst/>
                          <a:latin typeface="Arial" panose="020B0604020202020204" pitchFamily="34" charset="0"/>
                          <a:cs typeface="Arial" panose="020B0604020202020204" pitchFamily="34" charset="0"/>
                        </a:rPr>
                        <a:t> </a:t>
                      </a:r>
                      <a:endParaRPr lang="en-GB" sz="2400">
                        <a:effectLst/>
                        <a:latin typeface="Arial" panose="020B0604020202020204" pitchFamily="34" charset="0"/>
                        <a:ea typeface="Calibri" panose="020F0502020204030204" pitchFamily="34" charset="0"/>
                        <a:cs typeface="Arial" panose="020B0604020202020204" pitchFamily="34" charset="0"/>
                      </a:endParaRPr>
                    </a:p>
                  </a:txBody>
                  <a:tcPr marL="0" marR="0" marT="0" marB="0" anchor="ctr"/>
                </a:tc>
                <a:extLst>
                  <a:ext uri="{0D108BD9-81ED-4DB2-BD59-A6C34878D82A}">
                    <a16:rowId xmlns:a16="http://schemas.microsoft.com/office/drawing/2014/main" val="2281320622"/>
                  </a:ext>
                </a:extLst>
              </a:tr>
              <a:tr h="105255">
                <a:tc>
                  <a:txBody>
                    <a:bodyPr/>
                    <a:lstStyle/>
                    <a:p>
                      <a:pPr>
                        <a:lnSpc>
                          <a:spcPct val="107000"/>
                        </a:lnSpc>
                        <a:spcAft>
                          <a:spcPts val="0"/>
                        </a:spcAft>
                      </a:pPr>
                      <a:r>
                        <a:rPr lang="en-GB" sz="2400">
                          <a:effectLst/>
                          <a:latin typeface="Arial" panose="020B0604020202020204" pitchFamily="34" charset="0"/>
                          <a:cs typeface="Arial" panose="020B0604020202020204" pitchFamily="34" charset="0"/>
                        </a:rPr>
                        <a:t>Finance</a:t>
                      </a:r>
                      <a:endParaRPr lang="en-GB" sz="2400">
                        <a:effectLst/>
                        <a:latin typeface="Arial" panose="020B0604020202020204" pitchFamily="34" charset="0"/>
                        <a:ea typeface="Calibri" panose="020F0502020204030204" pitchFamily="34" charset="0"/>
                        <a:cs typeface="Arial" panose="020B0604020202020204" pitchFamily="34" charset="0"/>
                      </a:endParaRPr>
                    </a:p>
                  </a:txBody>
                  <a:tcPr marL="36884" marR="36884" marT="0" marB="0"/>
                </a:tc>
                <a:tc>
                  <a:txBody>
                    <a:bodyPr/>
                    <a:lstStyle/>
                    <a:p>
                      <a:pPr>
                        <a:lnSpc>
                          <a:spcPct val="107000"/>
                        </a:lnSpc>
                        <a:spcAft>
                          <a:spcPts val="800"/>
                        </a:spcAft>
                      </a:pPr>
                      <a:r>
                        <a:rPr lang="en-GB" sz="2400">
                          <a:effectLst/>
                          <a:latin typeface="Arial" panose="020B0604020202020204" pitchFamily="34" charset="0"/>
                          <a:cs typeface="Arial" panose="020B0604020202020204" pitchFamily="34" charset="0"/>
                        </a:rPr>
                        <a:t> </a:t>
                      </a:r>
                      <a:endParaRPr lang="en-GB" sz="2400">
                        <a:effectLst/>
                        <a:latin typeface="Arial" panose="020B0604020202020204" pitchFamily="34" charset="0"/>
                        <a:ea typeface="Calibri" panose="020F0502020204030204" pitchFamily="34" charset="0"/>
                        <a:cs typeface="Arial" panose="020B0604020202020204" pitchFamily="34" charset="0"/>
                      </a:endParaRPr>
                    </a:p>
                  </a:txBody>
                  <a:tcPr marL="0" marR="0" marT="0" marB="0" anchor="ctr"/>
                </a:tc>
                <a:extLst>
                  <a:ext uri="{0D108BD9-81ED-4DB2-BD59-A6C34878D82A}">
                    <a16:rowId xmlns:a16="http://schemas.microsoft.com/office/drawing/2014/main" val="1574854258"/>
                  </a:ext>
                </a:extLst>
              </a:tr>
              <a:tr h="105255">
                <a:tc>
                  <a:txBody>
                    <a:bodyPr/>
                    <a:lstStyle/>
                    <a:p>
                      <a:pPr>
                        <a:lnSpc>
                          <a:spcPct val="107000"/>
                        </a:lnSpc>
                        <a:spcAft>
                          <a:spcPts val="0"/>
                        </a:spcAft>
                      </a:pPr>
                      <a:r>
                        <a:rPr lang="en-GB" sz="2400">
                          <a:effectLst/>
                          <a:latin typeface="Arial" panose="020B0604020202020204" pitchFamily="34" charset="0"/>
                          <a:cs typeface="Arial" panose="020B0604020202020204" pitchFamily="34" charset="0"/>
                        </a:rPr>
                        <a:t>Dangers of smoking, alcohol and drugs</a:t>
                      </a:r>
                      <a:endParaRPr lang="en-GB" sz="2400">
                        <a:effectLst/>
                        <a:latin typeface="Arial" panose="020B0604020202020204" pitchFamily="34" charset="0"/>
                        <a:ea typeface="Calibri" panose="020F0502020204030204" pitchFamily="34" charset="0"/>
                        <a:cs typeface="Arial" panose="020B0604020202020204" pitchFamily="34" charset="0"/>
                      </a:endParaRPr>
                    </a:p>
                  </a:txBody>
                  <a:tcPr marL="36884" marR="36884" marT="0" marB="0"/>
                </a:tc>
                <a:tc>
                  <a:txBody>
                    <a:bodyPr/>
                    <a:lstStyle/>
                    <a:p>
                      <a:pPr>
                        <a:lnSpc>
                          <a:spcPct val="107000"/>
                        </a:lnSpc>
                        <a:spcAft>
                          <a:spcPts val="800"/>
                        </a:spcAft>
                      </a:pPr>
                      <a:r>
                        <a:rPr lang="en-GB" sz="2400">
                          <a:effectLst/>
                          <a:latin typeface="Arial" panose="020B0604020202020204" pitchFamily="34" charset="0"/>
                          <a:cs typeface="Arial" panose="020B0604020202020204" pitchFamily="34" charset="0"/>
                        </a:rPr>
                        <a:t> </a:t>
                      </a:r>
                      <a:endParaRPr lang="en-GB" sz="2400">
                        <a:effectLst/>
                        <a:latin typeface="Arial" panose="020B0604020202020204" pitchFamily="34" charset="0"/>
                        <a:ea typeface="Calibri" panose="020F0502020204030204" pitchFamily="34" charset="0"/>
                        <a:cs typeface="Arial" panose="020B0604020202020204" pitchFamily="34" charset="0"/>
                      </a:endParaRPr>
                    </a:p>
                  </a:txBody>
                  <a:tcPr marL="0" marR="0" marT="0" marB="0" anchor="ctr"/>
                </a:tc>
                <a:extLst>
                  <a:ext uri="{0D108BD9-81ED-4DB2-BD59-A6C34878D82A}">
                    <a16:rowId xmlns:a16="http://schemas.microsoft.com/office/drawing/2014/main" val="3185254638"/>
                  </a:ext>
                </a:extLst>
              </a:tr>
              <a:tr h="105255">
                <a:tc>
                  <a:txBody>
                    <a:bodyPr/>
                    <a:lstStyle/>
                    <a:p>
                      <a:pPr>
                        <a:lnSpc>
                          <a:spcPct val="107000"/>
                        </a:lnSpc>
                        <a:spcAft>
                          <a:spcPts val="0"/>
                        </a:spcAft>
                      </a:pPr>
                      <a:r>
                        <a:rPr lang="en-GB" sz="2400">
                          <a:effectLst/>
                          <a:latin typeface="Arial" panose="020B0604020202020204" pitchFamily="34" charset="0"/>
                          <a:cs typeface="Arial" panose="020B0604020202020204" pitchFamily="34" charset="0"/>
                        </a:rPr>
                        <a:t>Resilience</a:t>
                      </a:r>
                      <a:r>
                        <a:rPr lang="en-GB" sz="2400" baseline="0">
                          <a:effectLst/>
                          <a:latin typeface="Arial" panose="020B0604020202020204" pitchFamily="34" charset="0"/>
                          <a:cs typeface="Arial" panose="020B0604020202020204" pitchFamily="34" charset="0"/>
                        </a:rPr>
                        <a:t> and exam preparation</a:t>
                      </a:r>
                      <a:endParaRPr lang="en-GB" sz="2400">
                        <a:effectLst/>
                        <a:latin typeface="Arial" panose="020B0604020202020204" pitchFamily="34" charset="0"/>
                        <a:ea typeface="Calibri" panose="020F0502020204030204" pitchFamily="34" charset="0"/>
                        <a:cs typeface="Arial" panose="020B0604020202020204" pitchFamily="34" charset="0"/>
                      </a:endParaRPr>
                    </a:p>
                  </a:txBody>
                  <a:tcPr marL="36884" marR="36884" marT="0" marB="0"/>
                </a:tc>
                <a:tc>
                  <a:txBody>
                    <a:bodyPr/>
                    <a:lstStyle/>
                    <a:p>
                      <a:pPr>
                        <a:lnSpc>
                          <a:spcPct val="107000"/>
                        </a:lnSpc>
                        <a:spcAft>
                          <a:spcPts val="800"/>
                        </a:spcAft>
                      </a:pPr>
                      <a:r>
                        <a:rPr lang="en-GB" sz="2400">
                          <a:effectLst/>
                          <a:latin typeface="Arial" panose="020B0604020202020204" pitchFamily="34" charset="0"/>
                          <a:cs typeface="Arial" panose="020B0604020202020204" pitchFamily="34" charset="0"/>
                        </a:rPr>
                        <a:t> </a:t>
                      </a:r>
                      <a:endParaRPr lang="en-GB" sz="2400">
                        <a:effectLst/>
                        <a:latin typeface="Arial" panose="020B0604020202020204" pitchFamily="34" charset="0"/>
                        <a:ea typeface="Calibri" panose="020F0502020204030204" pitchFamily="34" charset="0"/>
                        <a:cs typeface="Arial" panose="020B0604020202020204" pitchFamily="34" charset="0"/>
                      </a:endParaRPr>
                    </a:p>
                  </a:txBody>
                  <a:tcPr marL="0" marR="0" marT="0" marB="0" anchor="ctr"/>
                </a:tc>
                <a:extLst>
                  <a:ext uri="{0D108BD9-81ED-4DB2-BD59-A6C34878D82A}">
                    <a16:rowId xmlns:a16="http://schemas.microsoft.com/office/drawing/2014/main" val="1546218930"/>
                  </a:ext>
                </a:extLst>
              </a:tr>
              <a:tr h="105255">
                <a:tc>
                  <a:txBody>
                    <a:bodyPr/>
                    <a:lstStyle/>
                    <a:p>
                      <a:pPr>
                        <a:lnSpc>
                          <a:spcPct val="107000"/>
                        </a:lnSpc>
                        <a:spcAft>
                          <a:spcPts val="0"/>
                        </a:spcAft>
                      </a:pPr>
                      <a:r>
                        <a:rPr lang="en-GB" sz="2400">
                          <a:effectLst/>
                          <a:latin typeface="Arial" panose="020B0604020202020204" pitchFamily="34" charset="0"/>
                          <a:cs typeface="Arial" panose="020B0604020202020204" pitchFamily="34" charset="0"/>
                        </a:rPr>
                        <a:t>Relationships and Sex Education (RSE)</a:t>
                      </a:r>
                      <a:endParaRPr lang="en-GB" sz="2400">
                        <a:effectLst/>
                        <a:latin typeface="Arial" panose="020B0604020202020204" pitchFamily="34" charset="0"/>
                        <a:ea typeface="Calibri" panose="020F0502020204030204" pitchFamily="34" charset="0"/>
                        <a:cs typeface="Arial" panose="020B0604020202020204" pitchFamily="34" charset="0"/>
                      </a:endParaRPr>
                    </a:p>
                  </a:txBody>
                  <a:tcPr marL="36884" marR="36884" marT="0" marB="0"/>
                </a:tc>
                <a:tc>
                  <a:txBody>
                    <a:bodyPr/>
                    <a:lstStyle/>
                    <a:p>
                      <a:pPr>
                        <a:lnSpc>
                          <a:spcPct val="107000"/>
                        </a:lnSpc>
                        <a:spcAft>
                          <a:spcPts val="800"/>
                        </a:spcAft>
                      </a:pPr>
                      <a:r>
                        <a:rPr lang="en-GB" sz="2400">
                          <a:effectLst/>
                          <a:latin typeface="Arial" panose="020B0604020202020204" pitchFamily="34" charset="0"/>
                          <a:cs typeface="Arial" panose="020B0604020202020204" pitchFamily="34" charset="0"/>
                        </a:rPr>
                        <a:t> </a:t>
                      </a:r>
                      <a:endParaRPr lang="en-GB" sz="2400">
                        <a:effectLst/>
                        <a:latin typeface="Arial" panose="020B0604020202020204" pitchFamily="34" charset="0"/>
                        <a:ea typeface="Calibri" panose="020F0502020204030204" pitchFamily="34" charset="0"/>
                        <a:cs typeface="Arial" panose="020B0604020202020204" pitchFamily="34" charset="0"/>
                      </a:endParaRPr>
                    </a:p>
                  </a:txBody>
                  <a:tcPr marL="0" marR="0" marT="0" marB="0" anchor="ctr"/>
                </a:tc>
                <a:extLst>
                  <a:ext uri="{0D108BD9-81ED-4DB2-BD59-A6C34878D82A}">
                    <a16:rowId xmlns:a16="http://schemas.microsoft.com/office/drawing/2014/main" val="3610764920"/>
                  </a:ext>
                </a:extLst>
              </a:tr>
            </a:tbl>
          </a:graphicData>
        </a:graphic>
      </p:graphicFrame>
      <p:sp>
        <p:nvSpPr>
          <p:cNvPr id="3" name="Title 2"/>
          <p:cNvSpPr>
            <a:spLocks noGrp="1"/>
          </p:cNvSpPr>
          <p:nvPr>
            <p:ph type="title"/>
          </p:nvPr>
        </p:nvSpPr>
        <p:spPr/>
        <p:txBody>
          <a:bodyPr>
            <a:normAutofit/>
          </a:bodyPr>
          <a:lstStyle/>
          <a:p>
            <a:r>
              <a:rPr lang="en-GB" sz="4000">
                <a:solidFill>
                  <a:srgbClr val="0070C0"/>
                </a:solidFill>
                <a:latin typeface="Arial" panose="020B0604020202020204" pitchFamily="34" charset="0"/>
                <a:cs typeface="Arial" panose="020B0604020202020204" pitchFamily="34" charset="0"/>
              </a:rPr>
              <a:t>PSHCE Programme – Year 7</a:t>
            </a:r>
            <a:br>
              <a:rPr lang="en-GB" sz="4000">
                <a:solidFill>
                  <a:srgbClr val="0070C0"/>
                </a:solidFill>
                <a:latin typeface="Arial" panose="020B0604020202020204" pitchFamily="34" charset="0"/>
                <a:cs typeface="Arial" panose="020B0604020202020204" pitchFamily="34" charset="0"/>
              </a:rPr>
            </a:br>
            <a:r>
              <a:rPr lang="en-GB" sz="1800">
                <a:solidFill>
                  <a:srgbClr val="0070C0"/>
                </a:solidFill>
                <a:latin typeface="Arial" panose="020B0604020202020204" pitchFamily="34" charset="0"/>
                <a:cs typeface="Arial" panose="020B0604020202020204" pitchFamily="34" charset="0"/>
              </a:rPr>
              <a:t>(Personal, Social, Health &amp; Citizenship Education)</a:t>
            </a:r>
            <a:endParaRPr lang="en-GB" sz="4000">
              <a:solidFill>
                <a:srgbClr val="0070C0"/>
              </a:solidFill>
              <a:latin typeface="Arial" panose="020B0604020202020204" pitchFamily="34" charset="0"/>
              <a:cs typeface="Arial" panose="020B0604020202020204" pitchFamily="34" charset="0"/>
            </a:endParaRPr>
          </a:p>
        </p:txBody>
      </p:sp>
      <p:sp>
        <p:nvSpPr>
          <p:cNvPr id="2" name="TextBox 1">
            <a:extLst>
              <a:ext uri="{FF2B5EF4-FFF2-40B4-BE49-F238E27FC236}">
                <a16:creationId xmlns:a16="http://schemas.microsoft.com/office/drawing/2014/main" id="{468794C1-3A43-531A-B55A-3D7C7C1477CE}"/>
              </a:ext>
            </a:extLst>
          </p:cNvPr>
          <p:cNvSpPr txBox="1"/>
          <p:nvPr/>
        </p:nvSpPr>
        <p:spPr>
          <a:xfrm>
            <a:off x="3295005" y="5532989"/>
            <a:ext cx="5223353" cy="923330"/>
          </a:xfrm>
          <a:prstGeom prst="rect">
            <a:avLst/>
          </a:prstGeom>
          <a:solidFill>
            <a:schemeClr val="accent1">
              <a:lumMod val="20000"/>
              <a:lumOff val="80000"/>
            </a:schemeClr>
          </a:solidFill>
        </p:spPr>
        <p:txBody>
          <a:bodyPr wrap="square" rtlCol="0">
            <a:spAutoFit/>
          </a:bodyPr>
          <a:lstStyle/>
          <a:p>
            <a:pPr algn="r"/>
            <a:r>
              <a:rPr lang="en-GB"/>
              <a:t>RSE in Year 7 focuses on healthy relationships. If you have any questions or concerns, please contact me directly </a:t>
            </a:r>
            <a:r>
              <a:rPr lang="en-GB" u="sng"/>
              <a:t>kkidby@cchsg.com </a:t>
            </a:r>
          </a:p>
        </p:txBody>
      </p:sp>
    </p:spTree>
    <p:extLst>
      <p:ext uri="{BB962C8B-B14F-4D97-AF65-F5344CB8AC3E}">
        <p14:creationId xmlns:p14="http://schemas.microsoft.com/office/powerpoint/2010/main" val="76812248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260648"/>
            <a:ext cx="8712968" cy="914400"/>
          </a:xfrm>
        </p:spPr>
        <p:txBody>
          <a:bodyPr>
            <a:normAutofit fontScale="90000"/>
          </a:bodyPr>
          <a:lstStyle/>
          <a:p>
            <a:pPr algn="ctr">
              <a:defRPr/>
            </a:pPr>
            <a:r>
              <a:rPr lang="en-GB">
                <a:solidFill>
                  <a:srgbClr val="0070C0"/>
                </a:solidFill>
                <a:latin typeface="Arial" panose="020B0604020202020204" pitchFamily="34" charset="0"/>
                <a:cs typeface="Arial" panose="020B0604020202020204" pitchFamily="34" charset="0"/>
              </a:rPr>
              <a:t>Careers – Supporting KS4 Pathways</a:t>
            </a:r>
          </a:p>
        </p:txBody>
      </p:sp>
      <p:sp>
        <p:nvSpPr>
          <p:cNvPr id="3" name="Text Placeholder 2"/>
          <p:cNvSpPr>
            <a:spLocks noGrp="1"/>
          </p:cNvSpPr>
          <p:nvPr>
            <p:ph type="body" sz="half" idx="1"/>
          </p:nvPr>
        </p:nvSpPr>
        <p:spPr>
          <a:xfrm>
            <a:off x="251520" y="1155778"/>
            <a:ext cx="8066088" cy="5112568"/>
          </a:xfrm>
        </p:spPr>
        <p:txBody>
          <a:bodyPr/>
          <a:lstStyle/>
          <a:p>
            <a:pPr lvl="0"/>
            <a:r>
              <a:rPr lang="en-GB" sz="2000">
                <a:latin typeface="Arial" panose="020B0604020202020204" pitchFamily="34" charset="0"/>
                <a:cs typeface="Arial" panose="020B0604020202020204" pitchFamily="34" charset="0"/>
              </a:rPr>
              <a:t>Students are given the opportunity to investigate different career opportunities and to consolidate their awareness of the myriad of opportunities ahead of them in life.</a:t>
            </a:r>
            <a:br>
              <a:rPr lang="en-GB" sz="2000">
                <a:latin typeface="Arial" panose="020B0604020202020204" pitchFamily="34" charset="0"/>
                <a:cs typeface="Arial" panose="020B0604020202020204" pitchFamily="34" charset="0"/>
              </a:rPr>
            </a:br>
            <a:endParaRPr lang="en-GB" sz="2000">
              <a:latin typeface="Arial" panose="020B0604020202020204" pitchFamily="34" charset="0"/>
              <a:cs typeface="Arial" panose="020B0604020202020204" pitchFamily="34" charset="0"/>
            </a:endParaRPr>
          </a:p>
          <a:p>
            <a:pPr lvl="0"/>
            <a:r>
              <a:rPr lang="en-GB" sz="2000">
                <a:latin typeface="Arial" panose="020B0604020202020204" pitchFamily="34" charset="0"/>
                <a:cs typeface="Arial" panose="020B0604020202020204" pitchFamily="34" charset="0"/>
              </a:rPr>
              <a:t>They are made aware of the opportunities ahead at 13+, 16+, 18+ and post-degree.</a:t>
            </a:r>
            <a:br>
              <a:rPr lang="en-GB" sz="2000">
                <a:latin typeface="Arial" panose="020B0604020202020204" pitchFamily="34" charset="0"/>
                <a:cs typeface="Arial" panose="020B0604020202020204" pitchFamily="34" charset="0"/>
              </a:rPr>
            </a:br>
            <a:endParaRPr lang="en-GB" sz="2000">
              <a:latin typeface="Arial" panose="020B0604020202020204" pitchFamily="34" charset="0"/>
              <a:cs typeface="Arial" panose="020B0604020202020204" pitchFamily="34" charset="0"/>
            </a:endParaRPr>
          </a:p>
          <a:p>
            <a:pPr lvl="0"/>
            <a:r>
              <a:rPr lang="en-GB" sz="2000">
                <a:latin typeface="Arial" panose="020B0604020202020204" pitchFamily="34" charset="0"/>
                <a:cs typeface="Arial" panose="020B0604020202020204" pitchFamily="34" charset="0"/>
              </a:rPr>
              <a:t>Students across the school are welcome to join a range of societies that give an insight into different career paths. </a:t>
            </a:r>
            <a:br>
              <a:rPr lang="en-GB" sz="2000">
                <a:latin typeface="Arial" panose="020B0604020202020204" pitchFamily="34" charset="0"/>
                <a:cs typeface="Arial" panose="020B0604020202020204" pitchFamily="34" charset="0"/>
              </a:rPr>
            </a:br>
            <a:endParaRPr lang="en-GB" sz="2000">
              <a:latin typeface="Arial" panose="020B0604020202020204" pitchFamily="34" charset="0"/>
              <a:cs typeface="Arial" panose="020B0604020202020204" pitchFamily="34" charset="0"/>
            </a:endParaRPr>
          </a:p>
          <a:p>
            <a:pPr>
              <a:defRPr/>
            </a:pPr>
            <a:r>
              <a:rPr lang="en-GB" sz="2000">
                <a:latin typeface="Arial" panose="020B0604020202020204" pitchFamily="34" charset="0"/>
                <a:cs typeface="Arial" panose="020B0604020202020204" pitchFamily="34" charset="0"/>
              </a:rPr>
              <a:t>CCHSG Careers Lead</a:t>
            </a:r>
            <a:endParaRPr lang="en-GB" sz="2000">
              <a:solidFill>
                <a:srgbClr val="FF0000"/>
              </a:solidFill>
              <a:latin typeface="Arial" panose="020B0604020202020204" pitchFamily="34" charset="0"/>
              <a:cs typeface="Arial" panose="020B0604020202020204" pitchFamily="34" charset="0"/>
            </a:endParaRPr>
          </a:p>
          <a:p>
            <a:pPr>
              <a:defRPr/>
            </a:pPr>
            <a:r>
              <a:rPr lang="en-GB" sz="2000">
                <a:latin typeface="Arial" panose="020B0604020202020204" pitchFamily="34" charset="0"/>
                <a:cs typeface="Arial" panose="020B0604020202020204" pitchFamily="34" charset="0"/>
              </a:rPr>
              <a:t>External Careers Advisor </a:t>
            </a:r>
          </a:p>
          <a:p>
            <a:pPr>
              <a:defRPr/>
            </a:pPr>
            <a:r>
              <a:rPr lang="en-GB" sz="2000">
                <a:latin typeface="Arial" panose="020B0604020202020204" pitchFamily="34" charset="0"/>
                <a:cs typeface="Arial" panose="020B0604020202020204" pitchFamily="34" charset="0"/>
              </a:rPr>
              <a:t>Careers Library &amp; Interactive ICT Resources</a:t>
            </a:r>
          </a:p>
          <a:p>
            <a:pPr>
              <a:defRPr/>
            </a:pPr>
            <a:endParaRPr lang="en-GB">
              <a:solidFill>
                <a:srgbClr val="FF0000"/>
              </a:solidFill>
              <a:latin typeface="Arial" panose="020B0604020202020204" pitchFamily="34" charset="0"/>
              <a:cs typeface="Arial" panose="020B0604020202020204" pitchFamily="34" charset="0"/>
            </a:endParaRPr>
          </a:p>
          <a:p>
            <a:pPr>
              <a:defRPr/>
            </a:pPr>
            <a:endParaRPr lang="en-GB">
              <a:solidFill>
                <a:srgbClr val="FF0000"/>
              </a:solidFill>
              <a:latin typeface="Arial" panose="020B0604020202020204" pitchFamily="34" charset="0"/>
              <a:cs typeface="Arial" panose="020B0604020202020204" pitchFamily="34" charset="0"/>
            </a:endParaRPr>
          </a:p>
          <a:p>
            <a:pPr marL="109537" indent="0">
              <a:buFont typeface="Wingdings 3" pitchFamily="18" charset="2"/>
              <a:buNone/>
              <a:defRPr/>
            </a:pPr>
            <a:endParaRPr lang="en-GB">
              <a:solidFill>
                <a:srgbClr val="FF0000"/>
              </a:solidFill>
            </a:endParaRPr>
          </a:p>
        </p:txBody>
      </p:sp>
      <p:pic>
        <p:nvPicPr>
          <p:cNvPr id="1026" name="Picture 2" descr="Career Pathways in Regulatory Affairs | RAP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12970" y="4742385"/>
            <a:ext cx="2879510" cy="19196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08112257"/>
      </p:ext>
    </p:extLst>
  </p:cSld>
  <p:clrMapOvr>
    <a:masterClrMapping/>
  </p:clrMapOvr>
  <mc:AlternateContent xmlns:mc="http://schemas.openxmlformats.org/markup-compatibility/2006" xmlns:p14="http://schemas.microsoft.com/office/powerpoint/2010/main">
    <mc:Choice Requires="p14">
      <p:transition spd="slow" p14:dur="2000" advTm="71485"/>
    </mc:Choice>
    <mc:Fallback xmlns="">
      <p:transition spd="slow" advTm="71485"/>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Content Placeholder 1"/>
          <p:cNvSpPr>
            <a:spLocks noGrp="1"/>
          </p:cNvSpPr>
          <p:nvPr>
            <p:ph idx="1"/>
          </p:nvPr>
        </p:nvSpPr>
        <p:spPr>
          <a:xfrm>
            <a:off x="457200" y="1023937"/>
            <a:ext cx="8148042" cy="4810125"/>
          </a:xfrm>
        </p:spPr>
        <p:txBody>
          <a:bodyPr/>
          <a:lstStyle/>
          <a:p>
            <a:pPr>
              <a:defRPr/>
            </a:pPr>
            <a:r>
              <a:rPr lang="en-GB" sz="2600">
                <a:latin typeface="Arial" panose="020B0604020202020204" pitchFamily="34" charset="0"/>
                <a:cs typeface="Arial" panose="020B0604020202020204" pitchFamily="34" charset="0"/>
              </a:rPr>
              <a:t>All subjects begin KS3 programme following the national curriculum – further details are in the ‘Curriculum Outline’ in the information booklet </a:t>
            </a:r>
            <a:br>
              <a:rPr lang="en-GB" sz="2600">
                <a:latin typeface="Arial" panose="020B0604020202020204" pitchFamily="34" charset="0"/>
                <a:cs typeface="Arial" panose="020B0604020202020204" pitchFamily="34" charset="0"/>
              </a:rPr>
            </a:br>
            <a:endParaRPr lang="en-GB" sz="2600">
              <a:latin typeface="Arial" panose="020B0604020202020204" pitchFamily="34" charset="0"/>
              <a:cs typeface="Arial" panose="020B0604020202020204" pitchFamily="34" charset="0"/>
            </a:endParaRPr>
          </a:p>
          <a:p>
            <a:pPr>
              <a:defRPr/>
            </a:pPr>
            <a:r>
              <a:rPr lang="en-GB" sz="2600">
                <a:latin typeface="Arial" panose="020B0604020202020204" pitchFamily="34" charset="0"/>
                <a:cs typeface="Arial" panose="020B0604020202020204" pitchFamily="34" charset="0"/>
              </a:rPr>
              <a:t>Students also get to study Creative &amp; Critical Thinking, Healthy Living (on rotation across the year), PSHCE and Core PE.</a:t>
            </a:r>
            <a:br>
              <a:rPr lang="en-GB" sz="2600">
                <a:latin typeface="Arial" panose="020B0604020202020204" pitchFamily="34" charset="0"/>
                <a:cs typeface="Arial" panose="020B0604020202020204" pitchFamily="34" charset="0"/>
              </a:rPr>
            </a:br>
            <a:endParaRPr lang="en-GB" sz="2600">
              <a:latin typeface="Arial" panose="020B0604020202020204" pitchFamily="34" charset="0"/>
              <a:cs typeface="Arial" panose="020B0604020202020204" pitchFamily="34" charset="0"/>
            </a:endParaRPr>
          </a:p>
          <a:p>
            <a:pPr>
              <a:defRPr/>
            </a:pPr>
            <a:r>
              <a:rPr lang="en-GB" sz="2600">
                <a:latin typeface="Arial" panose="020B0604020202020204" pitchFamily="34" charset="0"/>
                <a:cs typeface="Arial" panose="020B0604020202020204" pitchFamily="34" charset="0"/>
              </a:rPr>
              <a:t>Homework expectations and timetable </a:t>
            </a:r>
            <a:br>
              <a:rPr lang="en-GB" sz="2600">
                <a:latin typeface="Arial" panose="020B0604020202020204" pitchFamily="34" charset="0"/>
                <a:cs typeface="Arial" panose="020B0604020202020204" pitchFamily="34" charset="0"/>
              </a:rPr>
            </a:br>
            <a:r>
              <a:rPr lang="en-GB" sz="2600">
                <a:latin typeface="Arial" panose="020B0604020202020204" pitchFamily="34" charset="0"/>
                <a:cs typeface="Arial" panose="020B0604020202020204" pitchFamily="34" charset="0"/>
              </a:rPr>
              <a:t>in their planners, your information </a:t>
            </a:r>
            <a:br>
              <a:rPr lang="en-GB" sz="2600">
                <a:latin typeface="Arial" panose="020B0604020202020204" pitchFamily="34" charset="0"/>
                <a:cs typeface="Arial" panose="020B0604020202020204" pitchFamily="34" charset="0"/>
              </a:rPr>
            </a:br>
            <a:r>
              <a:rPr lang="en-GB" sz="2600">
                <a:latin typeface="Arial" panose="020B0604020202020204" pitchFamily="34" charset="0"/>
                <a:cs typeface="Arial" panose="020B0604020202020204" pitchFamily="34" charset="0"/>
              </a:rPr>
              <a:t>booklet and on the website.</a:t>
            </a:r>
          </a:p>
          <a:p>
            <a:pPr marL="109537" indent="0">
              <a:buFont typeface="Wingdings 3" pitchFamily="18" charset="2"/>
              <a:buNone/>
              <a:defRPr/>
            </a:pPr>
            <a:endParaRPr lang="en-GB">
              <a:latin typeface="Arial" panose="020B0604020202020204" pitchFamily="34" charset="0"/>
              <a:cs typeface="Arial" panose="020B0604020202020204" pitchFamily="34" charset="0"/>
            </a:endParaRPr>
          </a:p>
          <a:p>
            <a:pPr marL="109537" indent="0">
              <a:buFont typeface="Wingdings 3" pitchFamily="18" charset="2"/>
              <a:buNone/>
              <a:defRPr/>
            </a:pPr>
            <a:endParaRPr lang="en-GB">
              <a:latin typeface="Arial" panose="020B0604020202020204" pitchFamily="34" charset="0"/>
              <a:cs typeface="Arial" panose="020B0604020202020204" pitchFamily="34" charset="0"/>
            </a:endParaRPr>
          </a:p>
          <a:p>
            <a:pPr marL="109537" indent="0">
              <a:buFont typeface="Wingdings 3" pitchFamily="18" charset="2"/>
              <a:buNone/>
              <a:defRPr/>
            </a:pPr>
            <a:endParaRPr lang="en-GB">
              <a:latin typeface="Arial" panose="020B0604020202020204" pitchFamily="34" charset="0"/>
              <a:cs typeface="Arial" panose="020B0604020202020204" pitchFamily="34" charset="0"/>
            </a:endParaRPr>
          </a:p>
        </p:txBody>
      </p:sp>
      <p:sp>
        <p:nvSpPr>
          <p:cNvPr id="3" name="Title 2"/>
          <p:cNvSpPr>
            <a:spLocks noGrp="1"/>
          </p:cNvSpPr>
          <p:nvPr>
            <p:ph type="title"/>
          </p:nvPr>
        </p:nvSpPr>
        <p:spPr>
          <a:xfrm>
            <a:off x="457200" y="0"/>
            <a:ext cx="8507288" cy="1143000"/>
          </a:xfrm>
        </p:spPr>
        <p:txBody>
          <a:bodyPr>
            <a:noAutofit/>
          </a:bodyPr>
          <a:lstStyle/>
          <a:p>
            <a:pPr algn="ctr">
              <a:defRPr/>
            </a:pPr>
            <a:r>
              <a:rPr lang="en-GB" sz="4000">
                <a:solidFill>
                  <a:srgbClr val="0070C0"/>
                </a:solidFill>
                <a:latin typeface="Arial" panose="020B0604020202020204" pitchFamily="34" charset="0"/>
                <a:cs typeface="Arial" panose="020B0604020202020204" pitchFamily="34" charset="0"/>
              </a:rPr>
              <a:t>Year 7 Curriculum &amp; Examinations</a:t>
            </a:r>
          </a:p>
        </p:txBody>
      </p:sp>
    </p:spTree>
  </p:cSld>
  <p:clrMapOvr>
    <a:masterClrMapping/>
  </p:clrMapOvr>
  <p:transition spd="slow"/>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8106" y="332656"/>
            <a:ext cx="8015287" cy="536104"/>
          </a:xfrm>
        </p:spPr>
        <p:txBody>
          <a:bodyPr>
            <a:noAutofit/>
          </a:bodyPr>
          <a:lstStyle/>
          <a:p>
            <a:r>
              <a:rPr lang="en-GB" sz="4000">
                <a:solidFill>
                  <a:srgbClr val="0070C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The Year 9 Matrix  </a:t>
            </a:r>
          </a:p>
        </p:txBody>
      </p:sp>
      <p:sp>
        <p:nvSpPr>
          <p:cNvPr id="3" name="Text Placeholder 2"/>
          <p:cNvSpPr>
            <a:spLocks noGrp="1"/>
          </p:cNvSpPr>
          <p:nvPr>
            <p:ph type="body" sz="half" idx="1"/>
          </p:nvPr>
        </p:nvSpPr>
        <p:spPr>
          <a:xfrm>
            <a:off x="395536" y="1052736"/>
            <a:ext cx="8152116" cy="5472608"/>
          </a:xfrm>
        </p:spPr>
        <p:txBody>
          <a:bodyPr/>
          <a:lstStyle/>
          <a:p>
            <a:r>
              <a:rPr lang="en-GB" sz="1800">
                <a:latin typeface="Arial" panose="020B0604020202020204" pitchFamily="34" charset="0"/>
                <a:cs typeface="Arial" panose="020B0604020202020204" pitchFamily="34" charset="0"/>
              </a:rPr>
              <a:t>At CCHSG we have a two year Key Stage 3 programme and a three year Key stage 4 programme. </a:t>
            </a:r>
            <a:br>
              <a:rPr lang="en-GB" sz="1800">
                <a:latin typeface="Arial" panose="020B0604020202020204" pitchFamily="34" charset="0"/>
                <a:cs typeface="Arial" panose="020B0604020202020204" pitchFamily="34" charset="0"/>
              </a:rPr>
            </a:br>
            <a:endParaRPr lang="en-GB" sz="1800">
              <a:latin typeface="Arial" panose="020B0604020202020204" pitchFamily="34" charset="0"/>
              <a:cs typeface="Arial" panose="020B0604020202020204" pitchFamily="34" charset="0"/>
            </a:endParaRPr>
          </a:p>
          <a:p>
            <a:r>
              <a:rPr lang="en-GB" sz="1800">
                <a:latin typeface="Arial" panose="020B0604020202020204" pitchFamily="34" charset="0"/>
                <a:cs typeface="Arial" panose="020B0604020202020204" pitchFamily="34" charset="0"/>
              </a:rPr>
              <a:t>The three year Key Stage 4 curriculum enables students time to develop subject mastery, commit knowledge to long term memory, develop connections to new knowledge in order to use this knowledge fluently. </a:t>
            </a:r>
          </a:p>
          <a:p>
            <a:endParaRPr lang="en-GB" sz="1600">
              <a:latin typeface="Arial" panose="020B0604020202020204" pitchFamily="34" charset="0"/>
              <a:cs typeface="Arial" panose="020B0604020202020204" pitchFamily="34" charset="0"/>
            </a:endParaRPr>
          </a:p>
          <a:p>
            <a:r>
              <a:rPr lang="en-GB" sz="1800">
                <a:latin typeface="Arial" panose="020B0604020202020204" pitchFamily="34" charset="0"/>
                <a:cs typeface="Arial" panose="020B0604020202020204" pitchFamily="34" charset="0"/>
              </a:rPr>
              <a:t>The Year 9 Matrix is ‘fluid’ and blends the transition between KS3 and KS4 giving the students an opportunity to explore a different GCSE option if required. </a:t>
            </a:r>
            <a:br>
              <a:rPr lang="en-GB" sz="1800">
                <a:latin typeface="Arial" panose="020B0604020202020204" pitchFamily="34" charset="0"/>
                <a:cs typeface="Arial" panose="020B0604020202020204" pitchFamily="34" charset="0"/>
              </a:rPr>
            </a:br>
            <a:endParaRPr lang="en-GB" sz="1600">
              <a:latin typeface="Arial" panose="020B0604020202020204" pitchFamily="34" charset="0"/>
              <a:cs typeface="Arial" panose="020B0604020202020204" pitchFamily="34" charset="0"/>
            </a:endParaRPr>
          </a:p>
          <a:p>
            <a:r>
              <a:rPr lang="en-GB" sz="1800">
                <a:latin typeface="Arial" panose="020B0604020202020204" pitchFamily="34" charset="0"/>
                <a:cs typeface="Arial" panose="020B0604020202020204" pitchFamily="34" charset="0"/>
              </a:rPr>
              <a:t>The Matrix provides opportunities for students to access subject areas they may no longer be formally studying as part of their GCSE preferences.  The enrichment days will focus on Computer Science, Creative Arts, Geography, History, the environment, well-being and Enterprise Education. It also includes STEM opportunities, trips and visits and optional instrument lessons.</a:t>
            </a:r>
          </a:p>
        </p:txBody>
      </p:sp>
    </p:spTree>
    <p:extLst>
      <p:ext uri="{BB962C8B-B14F-4D97-AF65-F5344CB8AC3E}">
        <p14:creationId xmlns:p14="http://schemas.microsoft.com/office/powerpoint/2010/main" val="1085861289"/>
      </p:ext>
    </p:extLst>
  </p:cSld>
  <p:clrMapOvr>
    <a:masterClrMapping/>
  </p:clrMapOvr>
  <mc:AlternateContent xmlns:mc="http://schemas.openxmlformats.org/markup-compatibility/2006" xmlns:p14="http://schemas.microsoft.com/office/powerpoint/2010/main">
    <mc:Choice Requires="p14">
      <p:transition spd="slow" p14:dur="2000" advTm="78288"/>
    </mc:Choice>
    <mc:Fallback xmlns="">
      <p:transition spd="slow" advTm="78288"/>
    </mc:Fallback>
  </mc:AlternateContent>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223390" y="228600"/>
            <a:ext cx="8697217" cy="914400"/>
          </a:xfrm>
        </p:spPr>
        <p:txBody>
          <a:bodyPr/>
          <a:lstStyle/>
          <a:p>
            <a:pPr algn="ctr" eaLnBrk="1" fontAlgn="auto" hangingPunct="1">
              <a:spcAft>
                <a:spcPts val="0"/>
              </a:spcAft>
              <a:defRPr/>
            </a:pPr>
            <a:r>
              <a:rPr lang="en-US" sz="4000">
                <a:solidFill>
                  <a:srgbClr val="0070C0"/>
                </a:solidFill>
                <a:latin typeface="Arial" panose="020B0604020202020204" pitchFamily="34" charset="0"/>
                <a:cs typeface="Arial" panose="020B0604020202020204" pitchFamily="34" charset="0"/>
              </a:rPr>
              <a:t>Key Dates </a:t>
            </a:r>
            <a:endParaRPr lang="en-GB" sz="4000">
              <a:solidFill>
                <a:srgbClr val="0070C0"/>
              </a:solidFill>
              <a:latin typeface="Arial" panose="020B0604020202020204" pitchFamily="34" charset="0"/>
              <a:cs typeface="Arial" panose="020B0604020202020204" pitchFamily="34" charset="0"/>
            </a:endParaRPr>
          </a:p>
        </p:txBody>
      </p:sp>
      <p:sp>
        <p:nvSpPr>
          <p:cNvPr id="14339" name="Rectangle 3"/>
          <p:cNvSpPr>
            <a:spLocks noGrp="1" noChangeArrowheads="1"/>
          </p:cNvSpPr>
          <p:nvPr>
            <p:ph type="body" sz="half" idx="1"/>
          </p:nvPr>
        </p:nvSpPr>
        <p:spPr>
          <a:xfrm>
            <a:off x="0" y="1295400"/>
            <a:ext cx="8345933" cy="4878983"/>
          </a:xfrm>
        </p:spPr>
        <p:txBody>
          <a:bodyPr/>
          <a:lstStyle/>
          <a:p>
            <a:pPr eaLnBrk="1" hangingPunct="1"/>
            <a:r>
              <a:rPr lang="en-GB" altLang="en-US" sz="2400">
                <a:latin typeface="Arial" charset="0"/>
                <a:cs typeface="Arial" charset="0"/>
              </a:rPr>
              <a:t>Progress Check 1 (</a:t>
            </a:r>
            <a:r>
              <a:rPr lang="en-GB" altLang="en-US" sz="2400" err="1">
                <a:latin typeface="Arial" charset="0"/>
                <a:cs typeface="Arial" charset="0"/>
              </a:rPr>
              <a:t>AtL</a:t>
            </a:r>
            <a:r>
              <a:rPr lang="en-GB" altLang="en-US" sz="2400">
                <a:latin typeface="Arial" charset="0"/>
                <a:cs typeface="Arial" charset="0"/>
              </a:rPr>
              <a:t> only): 20 October </a:t>
            </a:r>
          </a:p>
          <a:p>
            <a:pPr eaLnBrk="1" hangingPunct="1"/>
            <a:r>
              <a:rPr lang="en-GB" altLang="en-US" sz="2400">
                <a:latin typeface="Arial" charset="0"/>
                <a:cs typeface="Arial" charset="0"/>
              </a:rPr>
              <a:t>Year 7 Welcome Party: 10 October</a:t>
            </a:r>
          </a:p>
          <a:p>
            <a:pPr eaLnBrk="1" hangingPunct="1"/>
            <a:r>
              <a:rPr lang="en-GB" altLang="en-US" sz="2400">
                <a:latin typeface="Arial" charset="0"/>
                <a:cs typeface="Arial" charset="0"/>
              </a:rPr>
              <a:t>Y7 Parent Tutor Consultation Evening: 6 November (Online)</a:t>
            </a:r>
          </a:p>
          <a:p>
            <a:pPr eaLnBrk="1" hangingPunct="1"/>
            <a:r>
              <a:rPr lang="en-GB" altLang="en-US" sz="2400">
                <a:latin typeface="Arial" charset="0"/>
                <a:cs typeface="Arial" charset="0"/>
              </a:rPr>
              <a:t>Progress Check 2 (</a:t>
            </a:r>
            <a:r>
              <a:rPr lang="en-GB" altLang="en-US" sz="2400" err="1">
                <a:latin typeface="Arial" charset="0"/>
                <a:cs typeface="Arial" charset="0"/>
              </a:rPr>
              <a:t>AtL</a:t>
            </a:r>
            <a:r>
              <a:rPr lang="en-GB" altLang="en-US" sz="2400">
                <a:latin typeface="Arial" charset="0"/>
                <a:cs typeface="Arial" charset="0"/>
              </a:rPr>
              <a:t> and WAS): 2 February </a:t>
            </a:r>
          </a:p>
          <a:p>
            <a:pPr eaLnBrk="1" hangingPunct="1"/>
            <a:r>
              <a:rPr lang="en-GB" altLang="en-US" sz="2400">
                <a:latin typeface="Arial" charset="0"/>
                <a:cs typeface="Arial" charset="0"/>
              </a:rPr>
              <a:t>Y7 Parent Consultation Evening (7C,O,L): 10 February</a:t>
            </a:r>
          </a:p>
          <a:p>
            <a:pPr eaLnBrk="1" hangingPunct="1"/>
            <a:r>
              <a:rPr lang="en-GB" altLang="en-US" sz="2400">
                <a:latin typeface="Arial" charset="0"/>
                <a:cs typeface="Arial" charset="0"/>
              </a:rPr>
              <a:t>Y7 Parent Consultation Evening (7H,E,S):  26 February</a:t>
            </a:r>
          </a:p>
          <a:p>
            <a:pPr eaLnBrk="1" hangingPunct="1"/>
            <a:r>
              <a:rPr lang="en-GB" altLang="en-US" sz="2400">
                <a:latin typeface="Arial" charset="0"/>
                <a:cs typeface="Arial" charset="0"/>
              </a:rPr>
              <a:t>Y7 Examination Week: 18 – 22 May</a:t>
            </a:r>
          </a:p>
          <a:p>
            <a:pPr eaLnBrk="1" hangingPunct="1"/>
            <a:r>
              <a:rPr lang="en-GB" altLang="en-US" sz="2400">
                <a:latin typeface="Arial" charset="0"/>
                <a:cs typeface="Arial" charset="0"/>
              </a:rPr>
              <a:t>Examination results issued: 22 June </a:t>
            </a:r>
          </a:p>
          <a:p>
            <a:pPr eaLnBrk="1" hangingPunct="1"/>
            <a:r>
              <a:rPr lang="en-GB" altLang="en-US" sz="2400">
                <a:latin typeface="Arial" charset="0"/>
                <a:cs typeface="Arial" charset="0"/>
              </a:rPr>
              <a:t>Bushcraft Residential Trip: 8 – 10 July</a:t>
            </a:r>
          </a:p>
          <a:p>
            <a:pPr eaLnBrk="1" hangingPunct="1"/>
            <a:r>
              <a:rPr lang="en-GB" altLang="en-US" sz="2400">
                <a:latin typeface="Arial" charset="0"/>
                <a:cs typeface="Arial" charset="0"/>
              </a:rPr>
              <a:t>Y7 Reports issued: 13 July </a:t>
            </a:r>
          </a:p>
        </p:txBody>
      </p:sp>
      <p:sp>
        <p:nvSpPr>
          <p:cNvPr id="2" name="TextBox 1"/>
          <p:cNvSpPr txBox="1"/>
          <p:nvPr/>
        </p:nvSpPr>
        <p:spPr>
          <a:xfrm>
            <a:off x="6133201" y="5983069"/>
            <a:ext cx="3168352" cy="646331"/>
          </a:xfrm>
          <a:prstGeom prst="rect">
            <a:avLst/>
          </a:prstGeom>
          <a:noFill/>
        </p:spPr>
        <p:txBody>
          <a:bodyPr wrap="square" rtlCol="0">
            <a:spAutoFit/>
          </a:bodyPr>
          <a:lstStyle/>
          <a:p>
            <a:r>
              <a:rPr lang="en-GB" err="1"/>
              <a:t>AtL</a:t>
            </a:r>
            <a:r>
              <a:rPr lang="en-GB"/>
              <a:t> = Attitude to Learning</a:t>
            </a:r>
          </a:p>
          <a:p>
            <a:r>
              <a:rPr lang="en-GB"/>
              <a:t>WAS = Working at Step</a:t>
            </a:r>
          </a:p>
        </p:txBody>
      </p:sp>
    </p:spTree>
  </p:cSld>
  <p:clrMapOvr>
    <a:masterClrMapping/>
  </p:clrMapOvr>
  <mc:AlternateContent xmlns:mc="http://schemas.openxmlformats.org/markup-compatibility/2006" xmlns:p14="http://schemas.microsoft.com/office/powerpoint/2010/main">
    <mc:Choice Requires="p14">
      <p:transition spd="slow" p14:dur="2000" advClick="0" advTm="30000"/>
    </mc:Choice>
    <mc:Fallback xmlns="">
      <p:transition spd="slow" advClick="0" advTm="30000"/>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5263" y="228600"/>
            <a:ext cx="8697217" cy="914400"/>
          </a:xfrm>
        </p:spPr>
        <p:txBody>
          <a:bodyPr>
            <a:normAutofit/>
          </a:bodyPr>
          <a:lstStyle/>
          <a:p>
            <a:pPr algn="ctr"/>
            <a:r>
              <a:rPr lang="en-GB" sz="4000">
                <a:solidFill>
                  <a:srgbClr val="0070C0"/>
                </a:solidFill>
                <a:latin typeface="Arial" panose="020B0604020202020204" pitchFamily="34" charset="0"/>
                <a:cs typeface="Arial" panose="020B0604020202020204" pitchFamily="34" charset="0"/>
              </a:rPr>
              <a:t>Attitude to Learning (</a:t>
            </a:r>
            <a:r>
              <a:rPr lang="en-GB" sz="4000" err="1">
                <a:solidFill>
                  <a:srgbClr val="0070C0"/>
                </a:solidFill>
                <a:latin typeface="Arial" panose="020B0604020202020204" pitchFamily="34" charset="0"/>
                <a:cs typeface="Arial" panose="020B0604020202020204" pitchFamily="34" charset="0"/>
              </a:rPr>
              <a:t>AtL</a:t>
            </a:r>
            <a:r>
              <a:rPr lang="en-GB" sz="4000">
                <a:solidFill>
                  <a:srgbClr val="0070C0"/>
                </a:solidFill>
                <a:latin typeface="Arial" panose="020B0604020202020204" pitchFamily="34" charset="0"/>
                <a:cs typeface="Arial" panose="020B0604020202020204" pitchFamily="34" charset="0"/>
              </a:rPr>
              <a:t>)</a:t>
            </a:r>
          </a:p>
        </p:txBody>
      </p:sp>
      <p:sp>
        <p:nvSpPr>
          <p:cNvPr id="7" name="TextBox 6"/>
          <p:cNvSpPr txBox="1"/>
          <p:nvPr/>
        </p:nvSpPr>
        <p:spPr>
          <a:xfrm>
            <a:off x="395536" y="1124744"/>
            <a:ext cx="5760640" cy="338554"/>
          </a:xfrm>
          <a:prstGeom prst="rect">
            <a:avLst/>
          </a:prstGeom>
          <a:noFill/>
        </p:spPr>
        <p:txBody>
          <a:bodyPr wrap="square" rtlCol="0">
            <a:spAutoFit/>
          </a:bodyPr>
          <a:lstStyle/>
          <a:p>
            <a:r>
              <a:rPr lang="en-GB" sz="1600"/>
              <a:t>Numbers 1 – 4 are awarded as follows:</a:t>
            </a:r>
          </a:p>
        </p:txBody>
      </p:sp>
      <p:graphicFrame>
        <p:nvGraphicFramePr>
          <p:cNvPr id="6" name="Table 5">
            <a:extLst>
              <a:ext uri="{FF2B5EF4-FFF2-40B4-BE49-F238E27FC236}">
                <a16:creationId xmlns:a16="http://schemas.microsoft.com/office/drawing/2014/main" id="{8E11E2DF-CA40-AE92-E9F8-F3252773001A}"/>
              </a:ext>
            </a:extLst>
          </p:cNvPr>
          <p:cNvGraphicFramePr>
            <a:graphicFrameLocks noGrp="1"/>
          </p:cNvGraphicFramePr>
          <p:nvPr>
            <p:extLst>
              <p:ext uri="{D42A27DB-BD31-4B8C-83A1-F6EECF244321}">
                <p14:modId xmlns:p14="http://schemas.microsoft.com/office/powerpoint/2010/main" val="2006391131"/>
              </p:ext>
            </p:extLst>
          </p:nvPr>
        </p:nvGraphicFramePr>
        <p:xfrm>
          <a:off x="395536" y="1768643"/>
          <a:ext cx="8229600" cy="4693920"/>
        </p:xfrm>
        <a:graphic>
          <a:graphicData uri="http://schemas.openxmlformats.org/drawingml/2006/table">
            <a:tbl>
              <a:tblPr/>
              <a:tblGrid>
                <a:gridCol w="2142132">
                  <a:extLst>
                    <a:ext uri="{9D8B030D-6E8A-4147-A177-3AD203B41FA5}">
                      <a16:colId xmlns:a16="http://schemas.microsoft.com/office/drawing/2014/main" val="3254891988"/>
                    </a:ext>
                  </a:extLst>
                </a:gridCol>
                <a:gridCol w="6087468">
                  <a:extLst>
                    <a:ext uri="{9D8B030D-6E8A-4147-A177-3AD203B41FA5}">
                      <a16:colId xmlns:a16="http://schemas.microsoft.com/office/drawing/2014/main" val="208141284"/>
                    </a:ext>
                  </a:extLst>
                </a:gridCol>
              </a:tblGrid>
              <a:tr h="833122">
                <a:tc>
                  <a:txBody>
                    <a:bodyPr/>
                    <a:lstStyle/>
                    <a:p>
                      <a:r>
                        <a:rPr lang="en-GB" sz="1400">
                          <a:effectLst/>
                          <a:latin typeface="inherit"/>
                        </a:rPr>
                        <a:t>1 = Outstanding</a:t>
                      </a:r>
                      <a:endParaRPr lang="en-GB" sz="1400">
                        <a:effectLst/>
                        <a:latin typeface="Aptos" panose="020B0004020202020204" pitchFamily="34" charset="0"/>
                      </a:endParaRPr>
                    </a:p>
                  </a:txBody>
                  <a:tcPr marL="68164" marR="68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r>
                        <a:rPr lang="en-US" sz="1400">
                          <a:effectLst/>
                          <a:latin typeface="inherit"/>
                        </a:rPr>
                        <a:t>The student shows very high levels of engagement, especially in focused verbal articulation during lessons, is courteous, collaborates and cooperates in all lessons.  An excellent, enthusiastic attitude to learning is shown through an exemplary behaviour for learning; all classwork and homework are completed to the highest standard, often going above and beyond expectations.  They meet all deadlines and always have the correct equipment, including books/folders and art/science overalls.  </a:t>
                      </a:r>
                      <a:endParaRPr lang="en-US" sz="1400">
                        <a:effectLst/>
                        <a:latin typeface="Aptos" panose="020B0004020202020204" pitchFamily="34" charset="0"/>
                      </a:endParaRPr>
                    </a:p>
                  </a:txBody>
                  <a:tcPr marL="68164" marR="68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299895635"/>
                  </a:ext>
                </a:extLst>
              </a:tr>
              <a:tr h="666497">
                <a:tc>
                  <a:txBody>
                    <a:bodyPr/>
                    <a:lstStyle/>
                    <a:p>
                      <a:r>
                        <a:rPr lang="en-GB" sz="1400">
                          <a:effectLst/>
                          <a:latin typeface="inherit"/>
                        </a:rPr>
                        <a:t>2 = Good</a:t>
                      </a:r>
                      <a:endParaRPr lang="en-GB" sz="1400">
                        <a:effectLst/>
                        <a:latin typeface="Aptos" panose="020B0004020202020204" pitchFamily="34" charset="0"/>
                      </a:endParaRPr>
                    </a:p>
                  </a:txBody>
                  <a:tcPr marL="68164" marR="68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r>
                        <a:rPr lang="en-US" sz="1400">
                          <a:effectLst/>
                          <a:latin typeface="inherit"/>
                        </a:rPr>
                        <a:t>The student is engaged in lessons, considerate, respectful and courteous to staff and other students.  A good and positive attitude to learning is shown through good behaviour for learning; classwork and homework are completed to a good standard, most deadlines are met and the correct equipment, including books/folders and art/science overalls are regularly brought to lessons.  </a:t>
                      </a:r>
                      <a:endParaRPr lang="en-US" sz="1400">
                        <a:effectLst/>
                        <a:latin typeface="Aptos" panose="020B0004020202020204" pitchFamily="34" charset="0"/>
                      </a:endParaRPr>
                    </a:p>
                  </a:txBody>
                  <a:tcPr marL="68164" marR="68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419834247"/>
                  </a:ext>
                </a:extLst>
              </a:tr>
              <a:tr h="666497">
                <a:tc>
                  <a:txBody>
                    <a:bodyPr/>
                    <a:lstStyle/>
                    <a:p>
                      <a:r>
                        <a:rPr lang="en-GB" sz="1400">
                          <a:effectLst/>
                          <a:latin typeface="inherit"/>
                        </a:rPr>
                        <a:t>3 = Requires improvement</a:t>
                      </a:r>
                      <a:endParaRPr lang="en-GB" sz="1400">
                        <a:effectLst/>
                        <a:latin typeface="Aptos" panose="020B0004020202020204" pitchFamily="34" charset="0"/>
                      </a:endParaRPr>
                    </a:p>
                  </a:txBody>
                  <a:tcPr marL="68164" marR="68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r>
                        <a:rPr lang="en-US" sz="1400">
                          <a:effectLst/>
                          <a:latin typeface="inherit"/>
                        </a:rPr>
                        <a:t>The student can respond promptly to teachers’ direction and work cooperatively with others.  Any issues with behaviour for learning are low level; classwork and/or homework may not always be completed to the students’ level of ability, deadlines may be missed, and the correct equipment and books/folders and art/science overalls are sometimes not brought to lessons.    </a:t>
                      </a:r>
                      <a:endParaRPr lang="en-US" sz="1400">
                        <a:effectLst/>
                        <a:latin typeface="Aptos" panose="020B0004020202020204" pitchFamily="34" charset="0"/>
                      </a:endParaRPr>
                    </a:p>
                  </a:txBody>
                  <a:tcPr marL="68164" marR="68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095382738"/>
                  </a:ext>
                </a:extLst>
              </a:tr>
              <a:tr h="666497">
                <a:tc>
                  <a:txBody>
                    <a:bodyPr/>
                    <a:lstStyle/>
                    <a:p>
                      <a:r>
                        <a:rPr lang="en-GB" sz="1400">
                          <a:effectLst/>
                          <a:latin typeface="inherit"/>
                        </a:rPr>
                        <a:t>4 = Poor</a:t>
                      </a:r>
                      <a:endParaRPr lang="en-GB" sz="1400">
                        <a:effectLst/>
                        <a:latin typeface="Aptos" panose="020B0004020202020204" pitchFamily="34" charset="0"/>
                      </a:endParaRPr>
                    </a:p>
                  </a:txBody>
                  <a:tcPr marL="68164" marR="68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r>
                        <a:rPr lang="en-US" sz="1400">
                          <a:effectLst/>
                          <a:latin typeface="inherit"/>
                        </a:rPr>
                        <a:t>The student can lack engagement, and their lack of self-discipline can, more than occasionally, reduce learning.  Any issues with behaviour for learning are more noticeable; classwork and/or homework is often incomplete; deadlines are frequently missed, and the correct equipment and books/folders and art/science overalls are not brought to lessons.    </a:t>
                      </a:r>
                      <a:endParaRPr lang="en-US" sz="1400">
                        <a:effectLst/>
                        <a:latin typeface="Aptos" panose="020B0004020202020204" pitchFamily="34" charset="0"/>
                      </a:endParaRPr>
                    </a:p>
                  </a:txBody>
                  <a:tcPr marL="68164" marR="68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676779928"/>
                  </a:ext>
                </a:extLst>
              </a:tr>
            </a:tbl>
          </a:graphicData>
        </a:graphic>
      </p:graphicFrame>
    </p:spTree>
    <p:extLst>
      <p:ext uri="{BB962C8B-B14F-4D97-AF65-F5344CB8AC3E}">
        <p14:creationId xmlns:p14="http://schemas.microsoft.com/office/powerpoint/2010/main" val="176971013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228600"/>
            <a:ext cx="8568952" cy="914400"/>
          </a:xfrm>
        </p:spPr>
        <p:txBody>
          <a:bodyPr>
            <a:normAutofit/>
          </a:bodyPr>
          <a:lstStyle/>
          <a:p>
            <a:pPr algn="ctr"/>
            <a:r>
              <a:rPr lang="en-GB" sz="4000">
                <a:solidFill>
                  <a:srgbClr val="0070C0"/>
                </a:solidFill>
                <a:latin typeface="Arial" panose="020B0604020202020204" pitchFamily="34" charset="0"/>
                <a:cs typeface="Arial" panose="020B0604020202020204" pitchFamily="34" charset="0"/>
              </a:rPr>
              <a:t>Monitoring &amp; Reporting Progress</a:t>
            </a:r>
          </a:p>
        </p:txBody>
      </p:sp>
      <p:sp>
        <p:nvSpPr>
          <p:cNvPr id="3" name="Text Placeholder 2"/>
          <p:cNvSpPr>
            <a:spLocks noGrp="1"/>
          </p:cNvSpPr>
          <p:nvPr>
            <p:ph type="body" sz="half" idx="1"/>
          </p:nvPr>
        </p:nvSpPr>
        <p:spPr>
          <a:xfrm>
            <a:off x="611560" y="1268760"/>
            <a:ext cx="3528392" cy="4419600"/>
          </a:xfrm>
          <a:ln w="28575">
            <a:solidFill>
              <a:srgbClr val="0070C0"/>
            </a:solidFill>
          </a:ln>
        </p:spPr>
        <p:txBody>
          <a:bodyPr/>
          <a:lstStyle/>
          <a:p>
            <a:pPr marL="109537" indent="0">
              <a:buNone/>
            </a:pPr>
            <a:r>
              <a:rPr lang="en-GB" b="1">
                <a:latin typeface="Arial" panose="020B0604020202020204" pitchFamily="34" charset="0"/>
                <a:cs typeface="Arial" panose="020B0604020202020204" pitchFamily="34" charset="0"/>
              </a:rPr>
              <a:t>STEPS:</a:t>
            </a:r>
          </a:p>
          <a:p>
            <a:pPr marL="109537" indent="0">
              <a:buNone/>
            </a:pPr>
            <a:r>
              <a:rPr lang="en-GB" sz="2500">
                <a:latin typeface="Arial" panose="020B0604020202020204" pitchFamily="34" charset="0"/>
                <a:cs typeface="Arial" panose="020B0604020202020204" pitchFamily="34" charset="0"/>
              </a:rPr>
              <a:t>Based on reformed curriculum assessment requirements</a:t>
            </a:r>
          </a:p>
          <a:p>
            <a:pPr marL="109537" indent="0">
              <a:buNone/>
            </a:pPr>
            <a:endParaRPr lang="en-GB" sz="2500">
              <a:latin typeface="Arial" panose="020B0604020202020204" pitchFamily="34" charset="0"/>
              <a:cs typeface="Arial" panose="020B0604020202020204" pitchFamily="34" charset="0"/>
            </a:endParaRPr>
          </a:p>
          <a:p>
            <a:pPr marL="109537" indent="0">
              <a:buNone/>
            </a:pPr>
            <a:r>
              <a:rPr lang="en-GB" sz="2500">
                <a:latin typeface="Arial" panose="020B0604020202020204" pitchFamily="34" charset="0"/>
                <a:cs typeface="Arial" panose="020B0604020202020204" pitchFamily="34" charset="0"/>
              </a:rPr>
              <a:t>In Y7, most are moving though 4 to 5, but may achieve 6.</a:t>
            </a:r>
          </a:p>
        </p:txBody>
      </p:sp>
      <p:sp>
        <p:nvSpPr>
          <p:cNvPr id="7" name="TextBox 6"/>
          <p:cNvSpPr txBox="1"/>
          <p:nvPr/>
        </p:nvSpPr>
        <p:spPr>
          <a:xfrm>
            <a:off x="4535996" y="1268760"/>
            <a:ext cx="4464496" cy="2477601"/>
          </a:xfrm>
          <a:prstGeom prst="rect">
            <a:avLst/>
          </a:prstGeom>
          <a:noFill/>
          <a:ln w="28575">
            <a:solidFill>
              <a:srgbClr val="0070C0"/>
            </a:solidFill>
          </a:ln>
        </p:spPr>
        <p:txBody>
          <a:bodyPr wrap="square" rtlCol="0">
            <a:spAutoFit/>
          </a:bodyPr>
          <a:lstStyle/>
          <a:p>
            <a:r>
              <a:rPr lang="en-GB" sz="2000" b="1"/>
              <a:t>Sub- steps:</a:t>
            </a:r>
          </a:p>
          <a:p>
            <a:r>
              <a:rPr lang="en-GB" sz="2000"/>
              <a:t>Each </a:t>
            </a:r>
            <a:r>
              <a:rPr lang="en-GB" sz="2000" b="1"/>
              <a:t>Step</a:t>
            </a:r>
            <a:r>
              <a:rPr lang="en-GB" sz="2000"/>
              <a:t> is divided into sub-steps .3, .6 or .9  </a:t>
            </a:r>
          </a:p>
          <a:p>
            <a:endParaRPr lang="en-GB" sz="1100"/>
          </a:p>
          <a:p>
            <a:r>
              <a:rPr lang="en-GB" sz="2000"/>
              <a:t>.9 is working at the top of the step</a:t>
            </a:r>
          </a:p>
          <a:p>
            <a:r>
              <a:rPr lang="en-GB" sz="2000"/>
              <a:t>.6 is working in the middle of the step</a:t>
            </a:r>
          </a:p>
          <a:p>
            <a:r>
              <a:rPr lang="en-GB" sz="2000"/>
              <a:t>.3 is working at the bottom of the step</a:t>
            </a:r>
          </a:p>
          <a:p>
            <a:endParaRPr lang="en-GB" sz="2400" b="1"/>
          </a:p>
        </p:txBody>
      </p:sp>
    </p:spTree>
    <p:extLst>
      <p:ext uri="{BB962C8B-B14F-4D97-AF65-F5344CB8AC3E}">
        <p14:creationId xmlns:p14="http://schemas.microsoft.com/office/powerpoint/2010/main" val="349250223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9176" y="3661203"/>
            <a:ext cx="8015287" cy="914400"/>
          </a:xfrm>
        </p:spPr>
        <p:txBody>
          <a:bodyPr>
            <a:normAutofit/>
          </a:bodyPr>
          <a:lstStyle/>
          <a:p>
            <a:r>
              <a:rPr lang="en-GB" sz="4000">
                <a:solidFill>
                  <a:srgbClr val="0070C0"/>
                </a:solidFill>
                <a:latin typeface="Arial" panose="020B0604020202020204" pitchFamily="34" charset="0"/>
                <a:cs typeface="Arial" panose="020B0604020202020204" pitchFamily="34" charset="0"/>
              </a:rPr>
              <a:t>Working at Measure/Step (WAS)</a:t>
            </a:r>
          </a:p>
        </p:txBody>
      </p:sp>
      <p:sp>
        <p:nvSpPr>
          <p:cNvPr id="3" name="Text Placeholder 2"/>
          <p:cNvSpPr>
            <a:spLocks noGrp="1"/>
          </p:cNvSpPr>
          <p:nvPr>
            <p:ph type="body" sz="half" idx="1"/>
          </p:nvPr>
        </p:nvSpPr>
        <p:spPr>
          <a:xfrm>
            <a:off x="336431" y="1255442"/>
            <a:ext cx="8501801" cy="2245566"/>
          </a:xfrm>
        </p:spPr>
        <p:txBody>
          <a:bodyPr/>
          <a:lstStyle/>
          <a:p>
            <a:r>
              <a:rPr lang="en-US" sz="2000">
                <a:latin typeface="Arial" panose="020B0604020202020204" pitchFamily="34" charset="0"/>
                <a:cs typeface="Arial" panose="020B0604020202020204" pitchFamily="34" charset="0"/>
              </a:rPr>
              <a:t>Each subject – Cognitive Abilities Test score, Fisher Family Trust data and teacher assessment. </a:t>
            </a:r>
          </a:p>
          <a:p>
            <a:r>
              <a:rPr lang="en-US" sz="2000">
                <a:latin typeface="Arial" panose="020B0604020202020204" pitchFamily="34" charset="0"/>
                <a:cs typeface="Arial" panose="020B0604020202020204" pitchFamily="34" charset="0"/>
              </a:rPr>
              <a:t>The School Target Measure provides an indication of the most likely Step the student should achieve by the end of the current school year in that subject. </a:t>
            </a:r>
          </a:p>
          <a:p>
            <a:r>
              <a:rPr lang="en-US" sz="2000">
                <a:latin typeface="Arial" panose="020B0604020202020204" pitchFamily="34" charset="0"/>
                <a:cs typeface="Arial" panose="020B0604020202020204" pitchFamily="34" charset="0"/>
              </a:rPr>
              <a:t>N.B. Creative and Critical Thinking is a non-National Curriculum subject and uses a Progress Measure of Pass/ Merit/ Distinction. </a:t>
            </a:r>
            <a:endParaRPr lang="en-GB" sz="2000">
              <a:latin typeface="Arial" panose="020B0604020202020204" pitchFamily="34" charset="0"/>
              <a:cs typeface="Arial" panose="020B0604020202020204" pitchFamily="34" charset="0"/>
            </a:endParaRPr>
          </a:p>
        </p:txBody>
      </p:sp>
      <p:sp>
        <p:nvSpPr>
          <p:cNvPr id="6" name="Title 1"/>
          <p:cNvSpPr txBox="1">
            <a:spLocks/>
          </p:cNvSpPr>
          <p:nvPr/>
        </p:nvSpPr>
        <p:spPr>
          <a:xfrm>
            <a:off x="679177" y="186487"/>
            <a:ext cx="8015287" cy="914400"/>
          </a:xfrm>
          <a:prstGeom prst="rect">
            <a:avLst/>
          </a:prstGeom>
        </p:spPr>
        <p:txBody>
          <a:bodyPr vert="horz" anchor="ctr">
            <a:normAutofit fontScale="97500"/>
            <a:scene3d>
              <a:camera prst="orthographicFront"/>
              <a:lightRig rig="soft" dir="t"/>
            </a:scene3d>
            <a:sp3d prstMaterial="softEdge">
              <a:bevelT w="25400" h="25400"/>
            </a:sp3d>
          </a:bodyPr>
          <a:lstStyle>
            <a:lvl1pPr algn="l" rtl="0" eaLnBrk="0" fontAlgn="base" hangingPunct="0">
              <a:spcBef>
                <a:spcPct val="0"/>
              </a:spcBef>
              <a:spcAft>
                <a:spcPct val="0"/>
              </a:spcAft>
              <a:defRPr sz="4100" b="1" kern="1200">
                <a:solidFill>
                  <a:schemeClr val="tx2"/>
                </a:solidFill>
                <a:effectLst>
                  <a:outerShdw blurRad="31750" dist="25400" dir="5400000" algn="tl" rotWithShape="0">
                    <a:srgbClr val="000000">
                      <a:alpha val="25000"/>
                    </a:srgbClr>
                  </a:outerShdw>
                </a:effectLst>
                <a:latin typeface="+mj-lt"/>
                <a:ea typeface="+mj-ea"/>
                <a:cs typeface="+mj-cs"/>
              </a:defRPr>
            </a:lvl1pPr>
            <a:lvl2pPr algn="l" rtl="0" eaLnBrk="0" fontAlgn="base" hangingPunct="0">
              <a:spcBef>
                <a:spcPct val="0"/>
              </a:spcBef>
              <a:spcAft>
                <a:spcPct val="0"/>
              </a:spcAft>
              <a:defRPr sz="4100" b="1">
                <a:solidFill>
                  <a:schemeClr val="tx2"/>
                </a:solidFill>
                <a:latin typeface="Lucida Sans Unicode" pitchFamily="34" charset="0"/>
              </a:defRPr>
            </a:lvl2pPr>
            <a:lvl3pPr algn="l" rtl="0" eaLnBrk="0" fontAlgn="base" hangingPunct="0">
              <a:spcBef>
                <a:spcPct val="0"/>
              </a:spcBef>
              <a:spcAft>
                <a:spcPct val="0"/>
              </a:spcAft>
              <a:defRPr sz="4100" b="1">
                <a:solidFill>
                  <a:schemeClr val="tx2"/>
                </a:solidFill>
                <a:latin typeface="Lucida Sans Unicode" pitchFamily="34" charset="0"/>
              </a:defRPr>
            </a:lvl3pPr>
            <a:lvl4pPr algn="l" rtl="0" eaLnBrk="0" fontAlgn="base" hangingPunct="0">
              <a:spcBef>
                <a:spcPct val="0"/>
              </a:spcBef>
              <a:spcAft>
                <a:spcPct val="0"/>
              </a:spcAft>
              <a:defRPr sz="4100" b="1">
                <a:solidFill>
                  <a:schemeClr val="tx2"/>
                </a:solidFill>
                <a:latin typeface="Lucida Sans Unicode" pitchFamily="34" charset="0"/>
              </a:defRPr>
            </a:lvl4pPr>
            <a:lvl5pPr algn="l" rtl="0" eaLnBrk="0" fontAlgn="base" hangingPunct="0">
              <a:spcBef>
                <a:spcPct val="0"/>
              </a:spcBef>
              <a:spcAft>
                <a:spcPct val="0"/>
              </a:spcAft>
              <a:defRPr sz="4100" b="1">
                <a:solidFill>
                  <a:schemeClr val="tx2"/>
                </a:solidFill>
                <a:latin typeface="Lucida Sans Unicode" pitchFamily="34" charset="0"/>
              </a:defRPr>
            </a:lvl5pPr>
            <a:lvl6pPr marL="457200" algn="l" rtl="0" fontAlgn="base">
              <a:spcBef>
                <a:spcPct val="0"/>
              </a:spcBef>
              <a:spcAft>
                <a:spcPct val="0"/>
              </a:spcAft>
              <a:defRPr sz="4100" b="1">
                <a:solidFill>
                  <a:schemeClr val="tx2"/>
                </a:solidFill>
                <a:latin typeface="Lucida Sans Unicode" pitchFamily="34" charset="0"/>
              </a:defRPr>
            </a:lvl6pPr>
            <a:lvl7pPr marL="914400" algn="l" rtl="0" fontAlgn="base">
              <a:spcBef>
                <a:spcPct val="0"/>
              </a:spcBef>
              <a:spcAft>
                <a:spcPct val="0"/>
              </a:spcAft>
              <a:defRPr sz="4100" b="1">
                <a:solidFill>
                  <a:schemeClr val="tx2"/>
                </a:solidFill>
                <a:latin typeface="Lucida Sans Unicode" pitchFamily="34" charset="0"/>
              </a:defRPr>
            </a:lvl7pPr>
            <a:lvl8pPr marL="1371600" algn="l" rtl="0" fontAlgn="base">
              <a:spcBef>
                <a:spcPct val="0"/>
              </a:spcBef>
              <a:spcAft>
                <a:spcPct val="0"/>
              </a:spcAft>
              <a:defRPr sz="4100" b="1">
                <a:solidFill>
                  <a:schemeClr val="tx2"/>
                </a:solidFill>
                <a:latin typeface="Lucida Sans Unicode" pitchFamily="34" charset="0"/>
              </a:defRPr>
            </a:lvl8pPr>
            <a:lvl9pPr marL="1828800" algn="l" rtl="0" fontAlgn="base">
              <a:spcBef>
                <a:spcPct val="0"/>
              </a:spcBef>
              <a:spcAft>
                <a:spcPct val="0"/>
              </a:spcAft>
              <a:defRPr sz="4100" b="1">
                <a:solidFill>
                  <a:schemeClr val="tx2"/>
                </a:solidFill>
                <a:latin typeface="Lucida Sans Unicode" pitchFamily="34" charset="0"/>
              </a:defRPr>
            </a:lvl9pPr>
            <a:extLst/>
          </a:lstStyle>
          <a:p>
            <a:r>
              <a:rPr lang="en-GB">
                <a:solidFill>
                  <a:srgbClr val="0070C0"/>
                </a:solidFill>
                <a:latin typeface="Arial" panose="020B0604020202020204" pitchFamily="34" charset="0"/>
                <a:cs typeface="Arial" panose="020B0604020202020204" pitchFamily="34" charset="0"/>
              </a:rPr>
              <a:t>Target Measure/Step</a:t>
            </a:r>
          </a:p>
        </p:txBody>
      </p:sp>
      <p:sp>
        <p:nvSpPr>
          <p:cNvPr id="7" name="Text Placeholder 2"/>
          <p:cNvSpPr txBox="1">
            <a:spLocks/>
          </p:cNvSpPr>
          <p:nvPr/>
        </p:nvSpPr>
        <p:spPr bwMode="auto">
          <a:xfrm>
            <a:off x="336431" y="4465293"/>
            <a:ext cx="8501801" cy="19160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65125" indent="-255588" algn="l" rtl="0" eaLnBrk="0" fontAlgn="base" hangingPunct="0">
              <a:spcBef>
                <a:spcPts val="400"/>
              </a:spcBef>
              <a:spcAft>
                <a:spcPct val="0"/>
              </a:spcAft>
              <a:buClr>
                <a:schemeClr val="accent1"/>
              </a:buClr>
              <a:buSzPct val="68000"/>
              <a:buFont typeface="Wingdings 3" pitchFamily="18" charset="2"/>
              <a:buChar char=""/>
              <a:defRPr sz="2700" kern="1200">
                <a:solidFill>
                  <a:schemeClr val="tx1"/>
                </a:solidFill>
                <a:latin typeface="+mn-lt"/>
                <a:ea typeface="+mn-ea"/>
                <a:cs typeface="+mn-cs"/>
              </a:defRPr>
            </a:lvl1pPr>
            <a:lvl2pPr marL="620713" indent="-228600" algn="l" rtl="0" eaLnBrk="0" fontAlgn="base" hangingPunct="0">
              <a:spcBef>
                <a:spcPts val="325"/>
              </a:spcBef>
              <a:spcAft>
                <a:spcPct val="0"/>
              </a:spcAft>
              <a:buClr>
                <a:schemeClr val="accent1"/>
              </a:buClr>
              <a:buFont typeface="Verdana" pitchFamily="34" charset="0"/>
              <a:buChar char="◦"/>
              <a:defRPr sz="2300" kern="1200">
                <a:solidFill>
                  <a:schemeClr val="tx1"/>
                </a:solidFill>
                <a:latin typeface="+mn-lt"/>
                <a:ea typeface="+mn-ea"/>
                <a:cs typeface="+mn-cs"/>
              </a:defRPr>
            </a:lvl2pPr>
            <a:lvl3pPr marL="858838" indent="-228600" algn="l" rtl="0" eaLnBrk="0" fontAlgn="base" hangingPunct="0">
              <a:spcBef>
                <a:spcPts val="350"/>
              </a:spcBef>
              <a:spcAft>
                <a:spcPct val="0"/>
              </a:spcAft>
              <a:buClr>
                <a:schemeClr val="accent2"/>
              </a:buClr>
              <a:buSzPct val="100000"/>
              <a:buFont typeface="Wingdings 2" pitchFamily="18" charset="2"/>
              <a:buChar char=""/>
              <a:defRPr sz="2100" kern="1200">
                <a:solidFill>
                  <a:schemeClr val="tx1"/>
                </a:solidFill>
                <a:latin typeface="+mn-lt"/>
                <a:ea typeface="+mn-ea"/>
                <a:cs typeface="+mn-cs"/>
              </a:defRPr>
            </a:lvl3pPr>
            <a:lvl4pPr marL="1143000" indent="-228600" algn="l" rtl="0" eaLnBrk="0" fontAlgn="base" hangingPunct="0">
              <a:spcBef>
                <a:spcPts val="350"/>
              </a:spcBef>
              <a:spcAft>
                <a:spcPct val="0"/>
              </a:spcAft>
              <a:buClr>
                <a:schemeClr val="accent2"/>
              </a:buClr>
              <a:buFont typeface="Wingdings 2" pitchFamily="18" charset="2"/>
              <a:buChar char=""/>
              <a:defRPr sz="1900" kern="1200">
                <a:solidFill>
                  <a:schemeClr val="tx1"/>
                </a:solidFill>
                <a:latin typeface="+mn-lt"/>
                <a:ea typeface="+mn-ea"/>
                <a:cs typeface="+mn-cs"/>
              </a:defRPr>
            </a:lvl4pPr>
            <a:lvl5pPr marL="1371600" indent="-228600" algn="l" rtl="0" eaLnBrk="0" fontAlgn="base" hangingPunct="0">
              <a:spcBef>
                <a:spcPts val="350"/>
              </a:spcBef>
              <a:spcAft>
                <a:spcPct val="0"/>
              </a:spcAft>
              <a:buClr>
                <a:schemeClr val="accent2"/>
              </a:buClr>
              <a:buFont typeface="Wingdings 2" pitchFamily="18" charset="2"/>
              <a:buChar char=""/>
              <a:defRPr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a:lstStyle>
          <a:p>
            <a:r>
              <a:rPr lang="en-US" sz="2000">
                <a:latin typeface="Arial" panose="020B0604020202020204" pitchFamily="34" charset="0"/>
                <a:cs typeface="Arial" panose="020B0604020202020204" pitchFamily="34" charset="0"/>
              </a:rPr>
              <a:t>Each subject – classwork, homework and formal assessments taken into consideration.</a:t>
            </a:r>
          </a:p>
          <a:p>
            <a:r>
              <a:rPr lang="en-US" sz="2000">
                <a:latin typeface="Arial" panose="020B0604020202020204" pitchFamily="34" charset="0"/>
                <a:cs typeface="Arial" panose="020B0604020202020204" pitchFamily="34" charset="0"/>
              </a:rPr>
              <a:t>It is the Step at which the student is currently working. </a:t>
            </a:r>
          </a:p>
        </p:txBody>
      </p:sp>
    </p:spTree>
    <p:extLst>
      <p:ext uri="{BB962C8B-B14F-4D97-AF65-F5344CB8AC3E}">
        <p14:creationId xmlns:p14="http://schemas.microsoft.com/office/powerpoint/2010/main" val="150909098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E65A71-E329-5C75-1F0F-722806F66D4B}"/>
              </a:ext>
            </a:extLst>
          </p:cNvPr>
          <p:cNvSpPr>
            <a:spLocks noGrp="1"/>
          </p:cNvSpPr>
          <p:nvPr>
            <p:ph type="ctrTitle"/>
          </p:nvPr>
        </p:nvSpPr>
        <p:spPr>
          <a:xfrm>
            <a:off x="179773" y="1977618"/>
            <a:ext cx="6152225" cy="293106"/>
          </a:xfrm>
        </p:spPr>
        <p:txBody>
          <a:bodyPr>
            <a:normAutofit fontScale="90000"/>
          </a:bodyPr>
          <a:lstStyle/>
          <a:p>
            <a:pPr algn="l"/>
            <a:r>
              <a:rPr lang="en-GB"/>
              <a:t>Merits to be awarded for the following categories:  </a:t>
            </a:r>
          </a:p>
        </p:txBody>
      </p:sp>
      <p:sp>
        <p:nvSpPr>
          <p:cNvPr id="3" name="Subtitle 2">
            <a:extLst>
              <a:ext uri="{FF2B5EF4-FFF2-40B4-BE49-F238E27FC236}">
                <a16:creationId xmlns:a16="http://schemas.microsoft.com/office/drawing/2014/main" id="{5DB7E247-3ABA-FFDA-58F7-F0152EA57A10}"/>
              </a:ext>
            </a:extLst>
          </p:cNvPr>
          <p:cNvSpPr>
            <a:spLocks noGrp="1"/>
          </p:cNvSpPr>
          <p:nvPr>
            <p:ph type="subTitle" idx="1"/>
          </p:nvPr>
        </p:nvSpPr>
        <p:spPr>
          <a:xfrm>
            <a:off x="0" y="2323542"/>
            <a:ext cx="7654955" cy="3419214"/>
          </a:xfrm>
        </p:spPr>
        <p:txBody>
          <a:bodyPr vert="horz" wrap="square" lIns="68580" tIns="34290" rIns="68580" bIns="34290" numCol="1" rtlCol="0" anchor="t" anchorCtr="0" compatLnSpc="1">
            <a:prstTxWarp prst="textNoShape">
              <a:avLst/>
            </a:prstTxWarp>
            <a:normAutofit/>
          </a:bodyPr>
          <a:lstStyle/>
          <a:p>
            <a:pPr algn="l"/>
            <a:r>
              <a:rPr lang="en-GB" sz="2400" b="1" u="sng">
                <a:solidFill>
                  <a:srgbClr val="FF0000"/>
                </a:solidFill>
              </a:rPr>
              <a:t>A</a:t>
            </a:r>
            <a:r>
              <a:rPr lang="en-GB" sz="2400"/>
              <a:t>cademic</a:t>
            </a:r>
          </a:p>
          <a:p>
            <a:pPr algn="l"/>
            <a:r>
              <a:rPr lang="en-GB" sz="2400" b="1" u="sng">
                <a:solidFill>
                  <a:srgbClr val="FF0000"/>
                </a:solidFill>
              </a:rPr>
              <a:t>W</a:t>
            </a:r>
            <a:r>
              <a:rPr lang="en-GB" sz="2400"/>
              <a:t>ider school/extra-curricular</a:t>
            </a:r>
          </a:p>
          <a:p>
            <a:pPr algn="l"/>
            <a:r>
              <a:rPr lang="en-GB" sz="2400" b="1" u="sng">
                <a:solidFill>
                  <a:srgbClr val="FF0000"/>
                </a:solidFill>
              </a:rPr>
              <a:t>A</a:t>
            </a:r>
            <a:r>
              <a:rPr lang="en-GB" sz="2400"/>
              <a:t>ttendance at clubs and societies</a:t>
            </a:r>
          </a:p>
          <a:p>
            <a:pPr algn="l"/>
            <a:r>
              <a:rPr lang="en-GB" sz="2400" b="1" u="sng">
                <a:solidFill>
                  <a:srgbClr val="FF0000"/>
                </a:solidFill>
              </a:rPr>
              <a:t>R </a:t>
            </a:r>
            <a:r>
              <a:rPr lang="en-GB" sz="2400"/>
              <a:t>ole Model – Doing the right thing</a:t>
            </a:r>
          </a:p>
          <a:p>
            <a:pPr algn="l"/>
            <a:r>
              <a:rPr lang="en-GB" sz="2400" b="1" u="sng">
                <a:solidFill>
                  <a:srgbClr val="FF0000"/>
                </a:solidFill>
              </a:rPr>
              <a:t>D</a:t>
            </a:r>
            <a:r>
              <a:rPr lang="en-GB" sz="2400"/>
              <a:t>etermination – Effort</a:t>
            </a:r>
          </a:p>
          <a:p>
            <a:pPr algn="l"/>
            <a:r>
              <a:rPr lang="en-GB" sz="2400" b="1" u="sng">
                <a:solidFill>
                  <a:srgbClr val="FF0000"/>
                </a:solidFill>
              </a:rPr>
              <a:t>S</a:t>
            </a:r>
            <a:r>
              <a:rPr lang="en-GB" sz="2400"/>
              <a:t>ocial – Helping others</a:t>
            </a:r>
          </a:p>
          <a:p>
            <a:pPr algn="l"/>
            <a:endParaRPr lang="en-GB" sz="1350" b="1" i="1"/>
          </a:p>
          <a:p>
            <a:pPr algn="l"/>
            <a:endParaRPr lang="en-GB" sz="1350" i="1">
              <a:cs typeface="Calibri"/>
            </a:endParaRPr>
          </a:p>
          <a:p>
            <a:pPr marL="257175" indent="-257175" algn="l">
              <a:buChar char="•"/>
            </a:pPr>
            <a:endParaRPr lang="en-GB">
              <a:cs typeface="Calibri" panose="020F0502020204030204"/>
            </a:endParaRPr>
          </a:p>
          <a:p>
            <a:pPr algn="l"/>
            <a:endParaRPr lang="en-GB" i="1">
              <a:cs typeface="Calibri" panose="020F0502020204030204"/>
            </a:endParaRPr>
          </a:p>
        </p:txBody>
      </p:sp>
      <p:graphicFrame>
        <p:nvGraphicFramePr>
          <p:cNvPr id="5" name="Table 4">
            <a:extLst>
              <a:ext uri="{FF2B5EF4-FFF2-40B4-BE49-F238E27FC236}">
                <a16:creationId xmlns:a16="http://schemas.microsoft.com/office/drawing/2014/main" id="{02E9D2AD-ECFA-3EC5-BF0A-7CBECB48E38C}"/>
              </a:ext>
            </a:extLst>
          </p:cNvPr>
          <p:cNvGraphicFramePr>
            <a:graphicFrameLocks noGrp="1"/>
          </p:cNvGraphicFramePr>
          <p:nvPr>
            <p:extLst>
              <p:ext uri="{D42A27DB-BD31-4B8C-83A1-F6EECF244321}">
                <p14:modId xmlns:p14="http://schemas.microsoft.com/office/powerpoint/2010/main" val="2274223512"/>
              </p:ext>
            </p:extLst>
          </p:nvPr>
        </p:nvGraphicFramePr>
        <p:xfrm>
          <a:off x="4724292" y="4154925"/>
          <a:ext cx="4419708" cy="2800352"/>
        </p:xfrm>
        <a:graphic>
          <a:graphicData uri="http://schemas.openxmlformats.org/drawingml/2006/table">
            <a:tbl>
              <a:tblPr firstRow="1" bandRow="1">
                <a:tableStyleId>{5C22544A-7EE6-4342-B048-85BDC9FD1C3A}</a:tableStyleId>
              </a:tblPr>
              <a:tblGrid>
                <a:gridCol w="1473236">
                  <a:extLst>
                    <a:ext uri="{9D8B030D-6E8A-4147-A177-3AD203B41FA5}">
                      <a16:colId xmlns:a16="http://schemas.microsoft.com/office/drawing/2014/main" val="1441920811"/>
                    </a:ext>
                  </a:extLst>
                </a:gridCol>
                <a:gridCol w="1473236">
                  <a:extLst>
                    <a:ext uri="{9D8B030D-6E8A-4147-A177-3AD203B41FA5}">
                      <a16:colId xmlns:a16="http://schemas.microsoft.com/office/drawing/2014/main" val="2520359198"/>
                    </a:ext>
                  </a:extLst>
                </a:gridCol>
                <a:gridCol w="1473236">
                  <a:extLst>
                    <a:ext uri="{9D8B030D-6E8A-4147-A177-3AD203B41FA5}">
                      <a16:colId xmlns:a16="http://schemas.microsoft.com/office/drawing/2014/main" val="2879567925"/>
                    </a:ext>
                  </a:extLst>
                </a:gridCol>
              </a:tblGrid>
              <a:tr h="514352">
                <a:tc>
                  <a:txBody>
                    <a:bodyPr/>
                    <a:lstStyle/>
                    <a:p>
                      <a:pPr algn="ctr"/>
                      <a:r>
                        <a:rPr lang="en-GB" sz="1200" b="0" i="0">
                          <a:solidFill>
                            <a:schemeClr val="bg1">
                              <a:lumMod val="95000"/>
                            </a:schemeClr>
                          </a:solidFill>
                        </a:rPr>
                        <a:t>Award categories </a:t>
                      </a:r>
                      <a:endParaRPr lang="en-US" sz="1200" b="0" i="0">
                        <a:solidFill>
                          <a:schemeClr val="bg1">
                            <a:lumMod val="95000"/>
                          </a:schemeClr>
                        </a:solidFill>
                      </a:endParaRPr>
                    </a:p>
                    <a:p>
                      <a:pPr lvl="0" algn="ctr">
                        <a:buNone/>
                      </a:pPr>
                      <a:r>
                        <a:rPr lang="en-GB" sz="1200" b="0" i="0">
                          <a:solidFill>
                            <a:schemeClr val="bg1">
                              <a:lumMod val="95000"/>
                            </a:schemeClr>
                          </a:solidFill>
                        </a:rPr>
                        <a:t> Year 7 – Year 13</a:t>
                      </a:r>
                    </a:p>
                  </a:txBody>
                  <a:tcPr marL="68580" marR="68580" marT="34290" marB="34290">
                    <a:solidFill>
                      <a:schemeClr val="tx1"/>
                    </a:solidFill>
                  </a:tcPr>
                </a:tc>
                <a:tc>
                  <a:txBody>
                    <a:bodyPr/>
                    <a:lstStyle/>
                    <a:p>
                      <a:pPr algn="ctr"/>
                      <a:r>
                        <a:rPr lang="en-GB" sz="1200" b="0" i="0">
                          <a:solidFill>
                            <a:schemeClr val="bg1">
                              <a:lumMod val="95000"/>
                            </a:schemeClr>
                          </a:solidFill>
                        </a:rPr>
                        <a:t>AWARDs required in academic year</a:t>
                      </a:r>
                    </a:p>
                  </a:txBody>
                  <a:tcPr marL="68580" marR="68580" marT="34290" marB="34290">
                    <a:solidFill>
                      <a:schemeClr val="tx1"/>
                    </a:solidFill>
                  </a:tcPr>
                </a:tc>
                <a:tc>
                  <a:txBody>
                    <a:bodyPr/>
                    <a:lstStyle/>
                    <a:p>
                      <a:pPr algn="ctr"/>
                      <a:r>
                        <a:rPr lang="en-GB" sz="1200" b="0" i="0"/>
                        <a:t>Students awarded with:</a:t>
                      </a:r>
                    </a:p>
                  </a:txBody>
                  <a:tcPr marL="68580" marR="68580" marT="34290" marB="34290">
                    <a:solidFill>
                      <a:schemeClr val="tx1"/>
                    </a:solidFill>
                  </a:tcPr>
                </a:tc>
                <a:extLst>
                  <a:ext uri="{0D108BD9-81ED-4DB2-BD59-A6C34878D82A}">
                    <a16:rowId xmlns:a16="http://schemas.microsoft.com/office/drawing/2014/main" val="4282439764"/>
                  </a:ext>
                </a:extLst>
              </a:tr>
              <a:tr h="434340">
                <a:tc>
                  <a:txBody>
                    <a:bodyPr/>
                    <a:lstStyle/>
                    <a:p>
                      <a:pPr algn="ctr"/>
                      <a:r>
                        <a:rPr lang="en-GB" sz="1200" b="1" i="0">
                          <a:solidFill>
                            <a:schemeClr val="tx1"/>
                          </a:solidFill>
                        </a:rPr>
                        <a:t>Bronze </a:t>
                      </a:r>
                    </a:p>
                  </a:txBody>
                  <a:tcPr marL="68580" marR="68580" marT="34290" marB="34290"/>
                </a:tc>
                <a:tc>
                  <a:txBody>
                    <a:bodyPr/>
                    <a:lstStyle/>
                    <a:p>
                      <a:pPr algn="ctr"/>
                      <a:r>
                        <a:rPr lang="en-GB" sz="1200" b="1" i="0">
                          <a:solidFill>
                            <a:schemeClr val="tx1"/>
                          </a:solidFill>
                        </a:rPr>
                        <a:t>50</a:t>
                      </a:r>
                    </a:p>
                  </a:txBody>
                  <a:tcPr marL="68580" marR="68580" marT="34290" marB="34290"/>
                </a:tc>
                <a:tc>
                  <a:txBody>
                    <a:bodyPr/>
                    <a:lstStyle/>
                    <a:p>
                      <a:pPr algn="ctr"/>
                      <a:r>
                        <a:rPr lang="en-GB" sz="1200" b="1" i="0"/>
                        <a:t>Certificate &amp; badge</a:t>
                      </a:r>
                    </a:p>
                  </a:txBody>
                  <a:tcPr marL="68580" marR="68580" marT="34290" marB="34290"/>
                </a:tc>
                <a:extLst>
                  <a:ext uri="{0D108BD9-81ED-4DB2-BD59-A6C34878D82A}">
                    <a16:rowId xmlns:a16="http://schemas.microsoft.com/office/drawing/2014/main" val="283665548"/>
                  </a:ext>
                </a:extLst>
              </a:tr>
              <a:tr h="617220">
                <a:tc>
                  <a:txBody>
                    <a:bodyPr/>
                    <a:lstStyle/>
                    <a:p>
                      <a:pPr algn="ctr"/>
                      <a:r>
                        <a:rPr lang="en-GB" sz="1200" b="1" i="0">
                          <a:solidFill>
                            <a:schemeClr val="tx1"/>
                          </a:solidFill>
                        </a:rPr>
                        <a:t>Silver </a:t>
                      </a:r>
                    </a:p>
                  </a:txBody>
                  <a:tcPr marL="68580" marR="68580" marT="34290" marB="34290"/>
                </a:tc>
                <a:tc>
                  <a:txBody>
                    <a:bodyPr/>
                    <a:lstStyle/>
                    <a:p>
                      <a:pPr algn="ctr"/>
                      <a:r>
                        <a:rPr lang="en-GB" sz="1200" b="1" i="0">
                          <a:solidFill>
                            <a:schemeClr val="tx1"/>
                          </a:solidFill>
                        </a:rPr>
                        <a:t>100</a:t>
                      </a:r>
                    </a:p>
                  </a:txBody>
                  <a:tcPr marL="68580" marR="68580" marT="34290" marB="34290"/>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200" b="1" i="0"/>
                        <a:t>Certificate &amp; badge</a:t>
                      </a:r>
                    </a:p>
                    <a:p>
                      <a:pPr algn="ctr"/>
                      <a:endParaRPr lang="en-GB" sz="1200" b="1" i="0"/>
                    </a:p>
                  </a:txBody>
                  <a:tcPr marL="68580" marR="68580" marT="34290" marB="34290"/>
                </a:tc>
                <a:extLst>
                  <a:ext uri="{0D108BD9-81ED-4DB2-BD59-A6C34878D82A}">
                    <a16:rowId xmlns:a16="http://schemas.microsoft.com/office/drawing/2014/main" val="1441101643"/>
                  </a:ext>
                </a:extLst>
              </a:tr>
              <a:tr h="617220">
                <a:tc>
                  <a:txBody>
                    <a:bodyPr/>
                    <a:lstStyle/>
                    <a:p>
                      <a:pPr algn="ctr"/>
                      <a:r>
                        <a:rPr lang="en-GB" sz="1200" b="1" i="0">
                          <a:solidFill>
                            <a:schemeClr val="tx1"/>
                          </a:solidFill>
                        </a:rPr>
                        <a:t>Gold</a:t>
                      </a:r>
                    </a:p>
                  </a:txBody>
                  <a:tcPr marL="68580" marR="68580" marT="34290" marB="34290"/>
                </a:tc>
                <a:tc>
                  <a:txBody>
                    <a:bodyPr/>
                    <a:lstStyle/>
                    <a:p>
                      <a:pPr algn="ctr"/>
                      <a:r>
                        <a:rPr lang="en-GB" sz="1200" b="1" i="0">
                          <a:solidFill>
                            <a:schemeClr val="tx1"/>
                          </a:solidFill>
                        </a:rPr>
                        <a:t>150</a:t>
                      </a:r>
                    </a:p>
                  </a:txBody>
                  <a:tcPr marL="68580" marR="68580" marT="34290" marB="34290"/>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200" b="1" i="0"/>
                        <a:t>Certificate &amp; badge</a:t>
                      </a:r>
                    </a:p>
                    <a:p>
                      <a:pPr algn="ctr"/>
                      <a:r>
                        <a:rPr lang="en-GB" sz="1200" b="1" i="0"/>
                        <a:t>(enter prize draw)</a:t>
                      </a:r>
                    </a:p>
                  </a:txBody>
                  <a:tcPr marL="68580" marR="68580" marT="34290" marB="34290"/>
                </a:tc>
                <a:extLst>
                  <a:ext uri="{0D108BD9-81ED-4DB2-BD59-A6C34878D82A}">
                    <a16:rowId xmlns:a16="http://schemas.microsoft.com/office/drawing/2014/main" val="3404745486"/>
                  </a:ext>
                </a:extLst>
              </a:tr>
              <a:tr h="617220">
                <a:tc>
                  <a:txBody>
                    <a:bodyPr/>
                    <a:lstStyle/>
                    <a:p>
                      <a:pPr lvl="0" algn="ctr">
                        <a:buNone/>
                      </a:pPr>
                      <a:r>
                        <a:rPr lang="en-GB" sz="1200" b="1" i="0">
                          <a:solidFill>
                            <a:schemeClr val="tx1"/>
                          </a:solidFill>
                        </a:rPr>
                        <a:t>Platinum </a:t>
                      </a:r>
                    </a:p>
                  </a:txBody>
                  <a:tcPr marL="68580" marR="68580" marT="34290" marB="34290"/>
                </a:tc>
                <a:tc>
                  <a:txBody>
                    <a:bodyPr/>
                    <a:lstStyle/>
                    <a:p>
                      <a:pPr lvl="0" algn="ctr">
                        <a:buNone/>
                      </a:pPr>
                      <a:r>
                        <a:rPr lang="en-GB" sz="1200" b="1" i="0">
                          <a:solidFill>
                            <a:schemeClr val="tx1"/>
                          </a:solidFill>
                        </a:rPr>
                        <a:t>200</a:t>
                      </a:r>
                    </a:p>
                  </a:txBody>
                  <a:tcPr marL="68580" marR="68580" marT="34290" marB="34290"/>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200" b="1" i="0"/>
                        <a:t>Certificate &amp; badge</a:t>
                      </a:r>
                    </a:p>
                    <a:p>
                      <a:pPr lvl="0" algn="ctr">
                        <a:buNone/>
                      </a:pPr>
                      <a:r>
                        <a:rPr lang="en-GB" sz="1200" b="1" i="0"/>
                        <a:t>(enter prize draw)</a:t>
                      </a:r>
                    </a:p>
                  </a:txBody>
                  <a:tcPr marL="68580" marR="68580" marT="34290" marB="34290"/>
                </a:tc>
                <a:extLst>
                  <a:ext uri="{0D108BD9-81ED-4DB2-BD59-A6C34878D82A}">
                    <a16:rowId xmlns:a16="http://schemas.microsoft.com/office/drawing/2014/main" val="2082366660"/>
                  </a:ext>
                </a:extLst>
              </a:tr>
            </a:tbl>
          </a:graphicData>
        </a:graphic>
      </p:graphicFrame>
      <p:pic>
        <p:nvPicPr>
          <p:cNvPr id="4" name="Picture 3">
            <a:extLst>
              <a:ext uri="{FF2B5EF4-FFF2-40B4-BE49-F238E27FC236}">
                <a16:creationId xmlns:a16="http://schemas.microsoft.com/office/drawing/2014/main" id="{D4635367-84AD-8BB0-3EE7-798B67C86DAD}"/>
              </a:ext>
            </a:extLst>
          </p:cNvPr>
          <p:cNvPicPr>
            <a:picLocks noChangeAspect="1"/>
          </p:cNvPicPr>
          <p:nvPr/>
        </p:nvPicPr>
        <p:blipFill rotWithShape="1">
          <a:blip r:embed="rId3"/>
          <a:srcRect b="4778"/>
          <a:stretch/>
        </p:blipFill>
        <p:spPr>
          <a:xfrm>
            <a:off x="7239235" y="17481"/>
            <a:ext cx="1825157" cy="1390370"/>
          </a:xfrm>
          <a:prstGeom prst="rect">
            <a:avLst/>
          </a:prstGeom>
        </p:spPr>
      </p:pic>
    </p:spTree>
    <p:extLst>
      <p:ext uri="{BB962C8B-B14F-4D97-AF65-F5344CB8AC3E}">
        <p14:creationId xmlns:p14="http://schemas.microsoft.com/office/powerpoint/2010/main" val="33124392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Content Placeholder 1"/>
          <p:cNvSpPr>
            <a:spLocks noGrp="1"/>
          </p:cNvSpPr>
          <p:nvPr>
            <p:ph idx="1"/>
          </p:nvPr>
        </p:nvSpPr>
        <p:spPr>
          <a:xfrm>
            <a:off x="684213" y="980728"/>
            <a:ext cx="8229600" cy="4853335"/>
          </a:xfrm>
        </p:spPr>
        <p:txBody>
          <a:bodyPr/>
          <a:lstStyle/>
          <a:p>
            <a:pPr>
              <a:lnSpc>
                <a:spcPct val="150000"/>
              </a:lnSpc>
              <a:spcBef>
                <a:spcPts val="0"/>
              </a:spcBef>
              <a:defRPr/>
            </a:pPr>
            <a:r>
              <a:rPr lang="en-GB" altLang="en-US" sz="2000">
                <a:latin typeface="Arial" panose="020B0604020202020204" pitchFamily="34" charset="0"/>
                <a:cs typeface="Arial" panose="020B0604020202020204" pitchFamily="34" charset="0"/>
              </a:rPr>
              <a:t>Subject postcards</a:t>
            </a:r>
          </a:p>
          <a:p>
            <a:pPr>
              <a:lnSpc>
                <a:spcPct val="150000"/>
              </a:lnSpc>
              <a:spcBef>
                <a:spcPts val="0"/>
              </a:spcBef>
              <a:defRPr/>
            </a:pPr>
            <a:r>
              <a:rPr lang="en-GB" altLang="en-US" sz="2000">
                <a:latin typeface="Arial" panose="020B0604020202020204" pitchFamily="34" charset="0"/>
                <a:cs typeface="Arial" panose="020B0604020202020204" pitchFamily="34" charset="0"/>
              </a:rPr>
              <a:t>Year Leader postcards</a:t>
            </a:r>
          </a:p>
          <a:p>
            <a:pPr>
              <a:lnSpc>
                <a:spcPct val="150000"/>
              </a:lnSpc>
              <a:spcBef>
                <a:spcPts val="0"/>
              </a:spcBef>
              <a:defRPr/>
            </a:pPr>
            <a:r>
              <a:rPr lang="en-GB" altLang="en-US" sz="2000" err="1">
                <a:latin typeface="Arial" panose="020B0604020202020204" pitchFamily="34" charset="0"/>
                <a:cs typeface="Arial" panose="020B0604020202020204" pitchFamily="34" charset="0"/>
              </a:rPr>
              <a:t>AtL</a:t>
            </a:r>
            <a:r>
              <a:rPr lang="en-GB" altLang="en-US" sz="2000">
                <a:latin typeface="Arial" panose="020B0604020202020204" pitchFamily="34" charset="0"/>
                <a:cs typeface="Arial" panose="020B0604020202020204" pitchFamily="34" charset="0"/>
              </a:rPr>
              <a:t> Letters</a:t>
            </a:r>
          </a:p>
          <a:p>
            <a:pPr>
              <a:lnSpc>
                <a:spcPct val="150000"/>
              </a:lnSpc>
              <a:spcBef>
                <a:spcPts val="0"/>
              </a:spcBef>
              <a:defRPr/>
            </a:pPr>
            <a:r>
              <a:rPr lang="en-GB" altLang="en-US" sz="2000">
                <a:latin typeface="Arial" panose="020B0604020202020204" pitchFamily="34" charset="0"/>
                <a:cs typeface="Arial" panose="020B0604020202020204" pitchFamily="34" charset="0"/>
              </a:rPr>
              <a:t>Merit badges and certificates</a:t>
            </a:r>
          </a:p>
          <a:p>
            <a:pPr>
              <a:lnSpc>
                <a:spcPct val="150000"/>
              </a:lnSpc>
              <a:spcBef>
                <a:spcPts val="0"/>
              </a:spcBef>
              <a:defRPr/>
            </a:pPr>
            <a:r>
              <a:rPr lang="en-GB" altLang="en-US" sz="2000">
                <a:latin typeface="Arial" panose="020B0604020202020204" pitchFamily="34" charset="0"/>
                <a:cs typeface="Arial" panose="020B0604020202020204" pitchFamily="34" charset="0"/>
              </a:rPr>
              <a:t>Attendance certificates </a:t>
            </a:r>
          </a:p>
          <a:p>
            <a:pPr>
              <a:lnSpc>
                <a:spcPct val="150000"/>
              </a:lnSpc>
              <a:spcBef>
                <a:spcPts val="0"/>
              </a:spcBef>
              <a:defRPr/>
            </a:pPr>
            <a:r>
              <a:rPr lang="en-GB" altLang="en-US" sz="2000">
                <a:latin typeface="Arial" panose="020B0604020202020204" pitchFamily="34" charset="0"/>
                <a:cs typeface="Arial" panose="020B0604020202020204" pitchFamily="34" charset="0"/>
              </a:rPr>
              <a:t>Achievements in E-newsletter</a:t>
            </a:r>
          </a:p>
          <a:p>
            <a:pPr>
              <a:lnSpc>
                <a:spcPct val="150000"/>
              </a:lnSpc>
              <a:spcBef>
                <a:spcPts val="0"/>
              </a:spcBef>
              <a:defRPr/>
            </a:pPr>
            <a:r>
              <a:rPr lang="en-GB" altLang="en-US" sz="2000">
                <a:latin typeface="Arial" panose="020B0604020202020204" pitchFamily="34" charset="0"/>
                <a:cs typeface="Arial" panose="020B0604020202020204" pitchFamily="34" charset="0"/>
              </a:rPr>
              <a:t>Awards Assemblies</a:t>
            </a:r>
          </a:p>
          <a:p>
            <a:pPr>
              <a:lnSpc>
                <a:spcPct val="150000"/>
              </a:lnSpc>
              <a:spcBef>
                <a:spcPts val="0"/>
              </a:spcBef>
              <a:defRPr/>
            </a:pPr>
            <a:r>
              <a:rPr lang="en-GB" altLang="en-US" sz="2000">
                <a:latin typeface="Arial" panose="020B0604020202020204" pitchFamily="34" charset="0"/>
                <a:cs typeface="Arial" panose="020B0604020202020204" pitchFamily="34" charset="0"/>
              </a:rPr>
              <a:t>Sports Award Evening</a:t>
            </a:r>
          </a:p>
          <a:p>
            <a:pPr>
              <a:lnSpc>
                <a:spcPct val="150000"/>
              </a:lnSpc>
              <a:spcBef>
                <a:spcPts val="0"/>
              </a:spcBef>
              <a:defRPr/>
            </a:pPr>
            <a:r>
              <a:rPr lang="en-GB" altLang="en-US" sz="2000">
                <a:latin typeface="Arial" panose="020B0604020202020204" pitchFamily="34" charset="0"/>
                <a:cs typeface="Arial" panose="020B0604020202020204" pitchFamily="34" charset="0"/>
              </a:rPr>
              <a:t>Jack Petchey Awards</a:t>
            </a:r>
          </a:p>
          <a:p>
            <a:pPr>
              <a:lnSpc>
                <a:spcPct val="150000"/>
              </a:lnSpc>
              <a:defRPr/>
            </a:pPr>
            <a:endParaRPr lang="en-GB" altLang="en-US" sz="2400"/>
          </a:p>
        </p:txBody>
      </p:sp>
      <p:sp>
        <p:nvSpPr>
          <p:cNvPr id="3" name="Title 2"/>
          <p:cNvSpPr>
            <a:spLocks noGrp="1"/>
          </p:cNvSpPr>
          <p:nvPr>
            <p:ph type="title"/>
          </p:nvPr>
        </p:nvSpPr>
        <p:spPr>
          <a:xfrm>
            <a:off x="504825" y="116632"/>
            <a:ext cx="8229600" cy="1143000"/>
          </a:xfrm>
        </p:spPr>
        <p:txBody>
          <a:bodyPr/>
          <a:lstStyle/>
          <a:p>
            <a:pPr algn="ctr">
              <a:defRPr/>
            </a:pPr>
            <a:r>
              <a:rPr lang="en-GB">
                <a:solidFill>
                  <a:srgbClr val="0070C0"/>
                </a:solidFill>
                <a:latin typeface="Arial" panose="020B0604020202020204" pitchFamily="34" charset="0"/>
                <a:cs typeface="Arial" panose="020B0604020202020204" pitchFamily="34" charset="0"/>
              </a:rPr>
              <a:t>Rewards</a:t>
            </a:r>
          </a:p>
        </p:txBody>
      </p:sp>
      <p:sp>
        <p:nvSpPr>
          <p:cNvPr id="6" name="Text Box 2"/>
          <p:cNvSpPr txBox="1">
            <a:spLocks noChangeArrowheads="1"/>
          </p:cNvSpPr>
          <p:nvPr/>
        </p:nvSpPr>
        <p:spPr bwMode="auto">
          <a:xfrm>
            <a:off x="4824663" y="1584732"/>
            <a:ext cx="4089150" cy="3361401"/>
          </a:xfrm>
          <a:prstGeom prst="star16">
            <a:avLst/>
          </a:prstGeom>
          <a:solidFill>
            <a:srgbClr val="FFC000"/>
          </a:solidFill>
          <a:ln w="57150">
            <a:solidFill>
              <a:srgbClr val="3838A8"/>
            </a:solidFill>
            <a:miter lim="800000"/>
            <a:headEnd/>
            <a:tailEnd/>
          </a:ln>
        </p:spPr>
        <p:txBody>
          <a:bodyPr anchor="ctr"/>
          <a:lstStyle/>
          <a:p>
            <a:pPr algn="ctr" fontAlgn="auto">
              <a:lnSpc>
                <a:spcPct val="115000"/>
              </a:lnSpc>
              <a:spcBef>
                <a:spcPts val="0"/>
              </a:spcBef>
              <a:spcAft>
                <a:spcPts val="1000"/>
              </a:spcAft>
              <a:defRPr/>
            </a:pPr>
            <a:r>
              <a:rPr lang="en-GB" b="1" kern="0">
                <a:solidFill>
                  <a:sysClr val="windowText" lastClr="000000"/>
                </a:solidFill>
                <a:latin typeface="Arial"/>
                <a:ea typeface="Calibri"/>
                <a:cs typeface="Times New Roman"/>
              </a:rPr>
              <a:t>Tell us about your child’s achievements outside school so that we can celebrate them!</a:t>
            </a:r>
            <a:endParaRPr lang="en-GB" sz="1400" b="1" kern="0">
              <a:solidFill>
                <a:sysClr val="windowText" lastClr="000000"/>
              </a:solidFill>
              <a:latin typeface="Calibri"/>
              <a:ea typeface="Calibri"/>
              <a:cs typeface="Times New Roman"/>
            </a:endParaRPr>
          </a:p>
        </p:txBody>
      </p:sp>
    </p:spTree>
    <p:extLst>
      <p:ext uri="{BB962C8B-B14F-4D97-AF65-F5344CB8AC3E}">
        <p14:creationId xmlns:p14="http://schemas.microsoft.com/office/powerpoint/2010/main" val="14217722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F29A9D2-3235-5D18-C207-84180F744377}"/>
              </a:ext>
            </a:extLst>
          </p:cNvPr>
          <p:cNvPicPr>
            <a:picLocks noChangeAspect="1"/>
          </p:cNvPicPr>
          <p:nvPr/>
        </p:nvPicPr>
        <p:blipFill rotWithShape="1">
          <a:blip r:embed="rId3"/>
          <a:srcRect l="22620" r="18000"/>
          <a:stretch/>
        </p:blipFill>
        <p:spPr>
          <a:xfrm>
            <a:off x="1552216" y="2308179"/>
            <a:ext cx="2428017" cy="2721021"/>
          </a:xfrm>
          <a:prstGeom prst="rect">
            <a:avLst/>
          </a:prstGeom>
          <a:noFill/>
        </p:spPr>
      </p:pic>
      <p:sp>
        <p:nvSpPr>
          <p:cNvPr id="2" name="Content Placeholder 1">
            <a:extLst>
              <a:ext uri="{FF2B5EF4-FFF2-40B4-BE49-F238E27FC236}">
                <a16:creationId xmlns:a16="http://schemas.microsoft.com/office/drawing/2014/main" id="{11C3D48A-BA1B-B151-25F5-DB5E3938B67F}"/>
              </a:ext>
            </a:extLst>
          </p:cNvPr>
          <p:cNvSpPr>
            <a:spLocks noGrp="1"/>
          </p:cNvSpPr>
          <p:nvPr>
            <p:ph sz="half" idx="2"/>
          </p:nvPr>
        </p:nvSpPr>
        <p:spPr>
          <a:xfrm>
            <a:off x="4648200" y="1481328"/>
            <a:ext cx="4038600" cy="4525963"/>
          </a:xfrm>
        </p:spPr>
        <p:txBody>
          <a:bodyPr wrap="square" anchor="t">
            <a:normAutofit lnSpcReduction="10000"/>
          </a:bodyPr>
          <a:lstStyle/>
          <a:p>
            <a:r>
              <a:rPr lang="en-GB">
                <a:latin typeface="Arial" panose="020B0604020202020204" pitchFamily="34" charset="0"/>
                <a:cs typeface="Arial" panose="020B0604020202020204" pitchFamily="34" charset="0"/>
              </a:rPr>
              <a:t>Regular reading</a:t>
            </a:r>
          </a:p>
          <a:p>
            <a:endParaRPr lang="en-GB">
              <a:latin typeface="Arial" panose="020B0604020202020204" pitchFamily="34" charset="0"/>
              <a:cs typeface="Arial" panose="020B0604020202020204" pitchFamily="34" charset="0"/>
            </a:endParaRPr>
          </a:p>
          <a:p>
            <a:r>
              <a:rPr lang="en-GB">
                <a:latin typeface="Arial" panose="020B0604020202020204" pitchFamily="34" charset="0"/>
                <a:cs typeface="Arial" panose="020B0604020202020204" pitchFamily="34" charset="0"/>
              </a:rPr>
              <a:t>Reading out loud to you</a:t>
            </a:r>
          </a:p>
          <a:p>
            <a:endParaRPr lang="en-GB">
              <a:latin typeface="Arial" panose="020B0604020202020204" pitchFamily="34" charset="0"/>
              <a:cs typeface="Arial" panose="020B0604020202020204" pitchFamily="34" charset="0"/>
            </a:endParaRPr>
          </a:p>
          <a:p>
            <a:r>
              <a:rPr lang="en-GB">
                <a:latin typeface="Arial" panose="020B0604020202020204" pitchFamily="34" charset="0"/>
                <a:cs typeface="Arial" panose="020B0604020202020204" pitchFamily="34" charset="0"/>
              </a:rPr>
              <a:t>Modelling reading </a:t>
            </a:r>
          </a:p>
          <a:p>
            <a:endParaRPr lang="en-GB">
              <a:latin typeface="Arial" panose="020B0604020202020204" pitchFamily="34" charset="0"/>
              <a:cs typeface="Arial" panose="020B0604020202020204" pitchFamily="34" charset="0"/>
            </a:endParaRPr>
          </a:p>
          <a:p>
            <a:r>
              <a:rPr lang="en-GB">
                <a:latin typeface="Arial" panose="020B0604020202020204" pitchFamily="34" charset="0"/>
                <a:cs typeface="Arial" panose="020B0604020202020204" pitchFamily="34" charset="0"/>
              </a:rPr>
              <a:t>Sparking interest and taking an interest in what they are reading</a:t>
            </a:r>
          </a:p>
        </p:txBody>
      </p:sp>
      <p:sp>
        <p:nvSpPr>
          <p:cNvPr id="3" name="Title 2">
            <a:extLst>
              <a:ext uri="{FF2B5EF4-FFF2-40B4-BE49-F238E27FC236}">
                <a16:creationId xmlns:a16="http://schemas.microsoft.com/office/drawing/2014/main" id="{E9CACF05-B407-FE2C-604B-BD0D7E09EE2D}"/>
              </a:ext>
            </a:extLst>
          </p:cNvPr>
          <p:cNvSpPr>
            <a:spLocks noGrp="1"/>
          </p:cNvSpPr>
          <p:nvPr>
            <p:ph type="title"/>
          </p:nvPr>
        </p:nvSpPr>
        <p:spPr>
          <a:xfrm>
            <a:off x="457200" y="274638"/>
            <a:ext cx="8229600" cy="1143000"/>
          </a:xfrm>
        </p:spPr>
        <p:txBody>
          <a:bodyPr anchor="ctr">
            <a:normAutofit/>
          </a:bodyPr>
          <a:lstStyle/>
          <a:p>
            <a:r>
              <a:rPr lang="en-GB">
                <a:latin typeface="Arial" panose="020B0604020202020204" pitchFamily="34" charset="0"/>
                <a:cs typeface="Arial" panose="020B0604020202020204" pitchFamily="34" charset="0"/>
              </a:rPr>
              <a:t>Reading</a:t>
            </a:r>
            <a:r>
              <a:rPr lang="en-GB"/>
              <a:t> at home</a:t>
            </a:r>
          </a:p>
        </p:txBody>
      </p:sp>
    </p:spTree>
    <p:extLst>
      <p:ext uri="{BB962C8B-B14F-4D97-AF65-F5344CB8AC3E}">
        <p14:creationId xmlns:p14="http://schemas.microsoft.com/office/powerpoint/2010/main" val="418374007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p:cNvSpPr txBox="1">
            <a:spLocks noGrp="1"/>
          </p:cNvSpPr>
          <p:nvPr>
            <p:ph idx="1"/>
          </p:nvPr>
        </p:nvSpPr>
        <p:spPr>
          <a:xfrm>
            <a:off x="556321" y="1094794"/>
            <a:ext cx="7766044" cy="4525962"/>
          </a:xfrm>
        </p:spPr>
        <p:txBody>
          <a:bodyPr/>
          <a:lstStyle/>
          <a:p>
            <a:pPr lvl="0"/>
            <a:r>
              <a:rPr lang="en-GB" sz="2000">
                <a:latin typeface="Arial" panose="020B0604020202020204" pitchFamily="34" charset="0"/>
                <a:cs typeface="Arial" panose="020B0604020202020204" pitchFamily="34" charset="0"/>
              </a:rPr>
              <a:t>There is a huge emphasis on reading as one of the keys to success across many subjects in the school supporting their understanding of questions, texts and development of vocabulary for their writing</a:t>
            </a:r>
            <a:br>
              <a:rPr lang="en-GB" sz="2000">
                <a:latin typeface="Arial" panose="020B0604020202020204" pitchFamily="34" charset="0"/>
                <a:cs typeface="Arial" panose="020B0604020202020204" pitchFamily="34" charset="0"/>
              </a:rPr>
            </a:br>
            <a:endParaRPr lang="en-GB" sz="2000">
              <a:latin typeface="Arial" panose="020B0604020202020204" pitchFamily="34" charset="0"/>
              <a:cs typeface="Arial" panose="020B0604020202020204" pitchFamily="34" charset="0"/>
            </a:endParaRPr>
          </a:p>
          <a:p>
            <a:pPr lvl="0"/>
            <a:r>
              <a:rPr lang="en-GB" sz="2000">
                <a:latin typeface="Arial" panose="020B0604020202020204" pitchFamily="34" charset="0"/>
                <a:cs typeface="Arial" panose="020B0604020202020204" pitchFamily="34" charset="0"/>
              </a:rPr>
              <a:t>Reading at home, fiction or non-fiction, and being asked questions about this will really help your daughter develop their understanding further</a:t>
            </a:r>
            <a:br>
              <a:rPr lang="en-GB" sz="2000">
                <a:latin typeface="Arial" panose="020B0604020202020204" pitchFamily="34" charset="0"/>
                <a:cs typeface="Arial" panose="020B0604020202020204" pitchFamily="34" charset="0"/>
              </a:rPr>
            </a:br>
            <a:endParaRPr lang="en-GB" sz="2000">
              <a:latin typeface="Arial" panose="020B0604020202020204" pitchFamily="34" charset="0"/>
              <a:cs typeface="Arial" panose="020B0604020202020204" pitchFamily="34" charset="0"/>
            </a:endParaRPr>
          </a:p>
          <a:p>
            <a:r>
              <a:rPr lang="en-GB" sz="2000">
                <a:latin typeface="Arial" panose="020B0604020202020204" pitchFamily="34" charset="0"/>
                <a:cs typeface="Arial" panose="020B0604020202020204" pitchFamily="34" charset="0"/>
              </a:rPr>
              <a:t>In form time every week we have a Drop Everything and Read (DEAR) morning and students are required to bring a book. However, we recommend that students bring a reading book with them everyday.</a:t>
            </a:r>
            <a:br>
              <a:rPr lang="en-GB" sz="2000">
                <a:latin typeface="Arial" panose="020B0604020202020204" pitchFamily="34" charset="0"/>
                <a:cs typeface="Arial" panose="020B0604020202020204" pitchFamily="34" charset="0"/>
              </a:rPr>
            </a:br>
            <a:endParaRPr lang="en-GB" sz="2000">
              <a:latin typeface="Arial" panose="020B0604020202020204" pitchFamily="34" charset="0"/>
              <a:cs typeface="Arial" panose="020B0604020202020204" pitchFamily="34" charset="0"/>
            </a:endParaRPr>
          </a:p>
          <a:p>
            <a:r>
              <a:rPr lang="en-GB" sz="2000">
                <a:latin typeface="Arial" panose="020B0604020202020204" pitchFamily="34" charset="0"/>
                <a:cs typeface="Arial" panose="020B0604020202020204" pitchFamily="34" charset="0"/>
              </a:rPr>
              <a:t>Accelerated Reader Programme </a:t>
            </a:r>
          </a:p>
        </p:txBody>
      </p:sp>
      <p:sp>
        <p:nvSpPr>
          <p:cNvPr id="3" name="Title 1"/>
          <p:cNvSpPr txBox="1">
            <a:spLocks noGrp="1"/>
          </p:cNvSpPr>
          <p:nvPr>
            <p:ph type="title"/>
          </p:nvPr>
        </p:nvSpPr>
        <p:spPr>
          <a:xfrm>
            <a:off x="358079" y="23019"/>
            <a:ext cx="8229600" cy="1143000"/>
          </a:xfrm>
        </p:spPr>
        <p:txBody>
          <a:bodyPr>
            <a:noAutofit/>
          </a:bodyPr>
          <a:lstStyle/>
          <a:p>
            <a:pPr lvl="0" algn="ctr"/>
            <a:r>
              <a:rPr lang="en-GB" sz="4800">
                <a:solidFill>
                  <a:srgbClr val="0070C0"/>
                </a:solidFill>
                <a:latin typeface="Arial" panose="020B0604020202020204" pitchFamily="34" charset="0"/>
                <a:cs typeface="Arial" panose="020B0604020202020204" pitchFamily="34" charset="0"/>
              </a:rPr>
              <a:t>The Importance of Reading</a:t>
            </a:r>
          </a:p>
        </p:txBody>
      </p:sp>
    </p:spTree>
    <p:extLst>
      <p:ext uri="{BB962C8B-B14F-4D97-AF65-F5344CB8AC3E}">
        <p14:creationId xmlns:p14="http://schemas.microsoft.com/office/powerpoint/2010/main" val="589188796"/>
      </p:ext>
    </p:extLst>
  </p:cSld>
  <p:clrMapOvr>
    <a:masterClrMapping/>
  </p:clrMapOvr>
  <mc:AlternateContent xmlns:mc="http://schemas.openxmlformats.org/markup-compatibility/2006" xmlns:p14="http://schemas.microsoft.com/office/powerpoint/2010/main">
    <mc:Choice Requires="p14">
      <p:transition spd="slow" p14:dur="2000" advTm="47606"/>
    </mc:Choice>
    <mc:Fallback xmlns="">
      <p:transition spd="slow" advTm="47606"/>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F5C6832E-07FC-3106-57C9-4ED727BE4D6A}"/>
              </a:ext>
            </a:extLst>
          </p:cNvPr>
          <p:cNvPicPr>
            <a:picLocks noGrp="1" noChangeAspect="1"/>
          </p:cNvPicPr>
          <p:nvPr>
            <p:ph idx="1"/>
          </p:nvPr>
        </p:nvPicPr>
        <p:blipFill>
          <a:blip r:embed="rId3"/>
          <a:stretch>
            <a:fillRect/>
          </a:stretch>
        </p:blipFill>
        <p:spPr>
          <a:xfrm>
            <a:off x="314506" y="1215189"/>
            <a:ext cx="8445884" cy="4812632"/>
          </a:xfrm>
          <a:prstGeom prst="rect">
            <a:avLst/>
          </a:prstGeom>
        </p:spPr>
      </p:pic>
      <p:sp>
        <p:nvSpPr>
          <p:cNvPr id="3" name="Title 2">
            <a:extLst>
              <a:ext uri="{FF2B5EF4-FFF2-40B4-BE49-F238E27FC236}">
                <a16:creationId xmlns:a16="http://schemas.microsoft.com/office/drawing/2014/main" id="{BD4E7F8D-A7E1-FCA8-D51B-2D51B7F4002A}"/>
              </a:ext>
            </a:extLst>
          </p:cNvPr>
          <p:cNvSpPr>
            <a:spLocks noGrp="1"/>
          </p:cNvSpPr>
          <p:nvPr>
            <p:ph type="title"/>
          </p:nvPr>
        </p:nvSpPr>
        <p:spPr/>
        <p:txBody>
          <a:bodyPr/>
          <a:lstStyle/>
          <a:p>
            <a:r>
              <a:rPr lang="en-GB">
                <a:latin typeface="Arial" panose="020B0604020202020204" pitchFamily="34" charset="0"/>
                <a:cs typeface="Arial" panose="020B0604020202020204" pitchFamily="34" charset="0"/>
              </a:rPr>
              <a:t>Reading has impact!</a:t>
            </a:r>
          </a:p>
        </p:txBody>
      </p:sp>
    </p:spTree>
    <p:extLst>
      <p:ext uri="{BB962C8B-B14F-4D97-AF65-F5344CB8AC3E}">
        <p14:creationId xmlns:p14="http://schemas.microsoft.com/office/powerpoint/2010/main" val="87364386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13538" y="1184931"/>
            <a:ext cx="8532948" cy="4732291"/>
          </a:xfrm>
        </p:spPr>
        <p:txBody>
          <a:bodyPr>
            <a:normAutofit fontScale="85000" lnSpcReduction="20000"/>
          </a:bodyPr>
          <a:lstStyle/>
          <a:p>
            <a:r>
              <a:rPr lang="en-GB" sz="2100">
                <a:latin typeface="Arial" panose="020B0604020202020204" pitchFamily="34" charset="0"/>
                <a:cs typeface="Arial" panose="020B0604020202020204" pitchFamily="34" charset="0"/>
              </a:rPr>
              <a:t>Students are expected to attend every day that school is open. All schools have the responsibility to robustly manage and improve attendance. </a:t>
            </a:r>
          </a:p>
          <a:p>
            <a:r>
              <a:rPr lang="en-GB" sz="2100" b="1" u="sng">
                <a:latin typeface="Arial" panose="020B0604020202020204" pitchFamily="34" charset="0"/>
                <a:cs typeface="Arial" panose="020B0604020202020204" pitchFamily="34" charset="0"/>
              </a:rPr>
              <a:t>97%</a:t>
            </a:r>
            <a:r>
              <a:rPr lang="en-GB" sz="2100">
                <a:latin typeface="Arial" panose="020B0604020202020204" pitchFamily="34" charset="0"/>
                <a:cs typeface="Arial" panose="020B0604020202020204" pitchFamily="34" charset="0"/>
              </a:rPr>
              <a:t> is the school attendance target.  You will receive contact from the school when absence reaches a certain point:</a:t>
            </a:r>
          </a:p>
          <a:p>
            <a:pPr lvl="1"/>
            <a:r>
              <a:rPr lang="en-GB" sz="1800" b="1">
                <a:latin typeface="Arial" panose="020B0604020202020204" pitchFamily="34" charset="0"/>
                <a:cs typeface="Arial" panose="020B0604020202020204" pitchFamily="34" charset="0"/>
              </a:rPr>
              <a:t>97% - conversation with the Form Tutor</a:t>
            </a:r>
          </a:p>
          <a:p>
            <a:pPr lvl="1"/>
            <a:r>
              <a:rPr lang="en-GB" sz="1800" b="1">
                <a:latin typeface="Arial" panose="020B0604020202020204" pitchFamily="34" charset="0"/>
                <a:cs typeface="Arial" panose="020B0604020202020204" pitchFamily="34" charset="0"/>
              </a:rPr>
              <a:t>95% in school meeting with Form Tutor and Year Leader</a:t>
            </a:r>
          </a:p>
          <a:p>
            <a:pPr lvl="1"/>
            <a:r>
              <a:rPr lang="en-GB" sz="1800" b="1">
                <a:latin typeface="Arial" panose="020B0604020202020204" pitchFamily="34" charset="0"/>
                <a:cs typeface="Arial" panose="020B0604020202020204" pitchFamily="34" charset="0"/>
              </a:rPr>
              <a:t>90% is formally categorise as a persistent absentee and will require a formal Attendance meeting, which may involve someone from the Local Authority Attendance Team</a:t>
            </a:r>
          </a:p>
          <a:p>
            <a:pPr lvl="1"/>
            <a:r>
              <a:rPr lang="en-GB" sz="1800" b="1">
                <a:latin typeface="Arial" panose="020B0604020202020204" pitchFamily="34" charset="0"/>
                <a:cs typeface="Arial" panose="020B0604020202020204" pitchFamily="34" charset="0"/>
              </a:rPr>
              <a:t>Below 85% - regular meetings/monitoring and Action Plan put in place in conjunction with the local Authority</a:t>
            </a:r>
          </a:p>
          <a:p>
            <a:r>
              <a:rPr lang="en-GB" sz="2100">
                <a:latin typeface="Arial" panose="020B0604020202020204" pitchFamily="34" charset="0"/>
                <a:cs typeface="Arial" panose="020B0604020202020204" pitchFamily="34" charset="0"/>
              </a:rPr>
              <a:t>The Attendance Officer at CCHSG is Miss </a:t>
            </a:r>
            <a:r>
              <a:rPr lang="en-GB" sz="2100" err="1">
                <a:latin typeface="Arial" panose="020B0604020202020204" pitchFamily="34" charset="0"/>
                <a:cs typeface="Arial" panose="020B0604020202020204" pitchFamily="34" charset="0"/>
              </a:rPr>
              <a:t>Foxell</a:t>
            </a:r>
            <a:endParaRPr lang="en-GB" sz="2100">
              <a:latin typeface="Arial" panose="020B0604020202020204" pitchFamily="34" charset="0"/>
              <a:cs typeface="Arial" panose="020B0604020202020204" pitchFamily="34" charset="0"/>
            </a:endParaRPr>
          </a:p>
          <a:p>
            <a:r>
              <a:rPr lang="en-GB" sz="2100">
                <a:latin typeface="Arial" panose="020B0604020202020204" pitchFamily="34" charset="0"/>
                <a:cs typeface="Arial" panose="020B0604020202020204" pitchFamily="34" charset="0"/>
              </a:rPr>
              <a:t>Morning registration closes at 08.48 – after that a student is late</a:t>
            </a:r>
          </a:p>
          <a:p>
            <a:r>
              <a:rPr lang="en-GB" sz="2100" b="1">
                <a:solidFill>
                  <a:schemeClr val="accent4">
                    <a:lumMod val="75000"/>
                  </a:schemeClr>
                </a:solidFill>
                <a:latin typeface="Arial" panose="020B0604020202020204" pitchFamily="34" charset="0"/>
                <a:cs typeface="Arial" panose="020B0604020202020204" pitchFamily="34" charset="0"/>
              </a:rPr>
              <a:t>Punctuality is as important as attendance</a:t>
            </a:r>
          </a:p>
          <a:p>
            <a:r>
              <a:rPr lang="en-GB" sz="2100">
                <a:latin typeface="Arial" panose="020B0604020202020204" pitchFamily="34" charset="0"/>
                <a:cs typeface="Arial" panose="020B0604020202020204" pitchFamily="34" charset="0"/>
              </a:rPr>
              <a:t>If you do not report your child’s absence by 08.30 we will ring – this is an important safeguarding measure, please do not be rude to the Attendance Officer, she is doing her job!</a:t>
            </a:r>
          </a:p>
          <a:p>
            <a:r>
              <a:rPr lang="en-GB" sz="2100">
                <a:latin typeface="Arial" panose="020B0604020202020204" pitchFamily="34" charset="0"/>
                <a:cs typeface="Arial" panose="020B0604020202020204" pitchFamily="34" charset="0"/>
              </a:rPr>
              <a:t>All absence and lateness needs to be tracked and followed up.</a:t>
            </a:r>
          </a:p>
          <a:p>
            <a:r>
              <a:rPr lang="en-GB" sz="2100">
                <a:latin typeface="Arial" panose="020B0604020202020204" pitchFamily="34" charset="0"/>
                <a:cs typeface="Arial" panose="020B0604020202020204" pitchFamily="34" charset="0"/>
              </a:rPr>
              <a:t>Greater focus on parental and external agency involvement for 2024-2025.</a:t>
            </a:r>
          </a:p>
        </p:txBody>
      </p:sp>
      <p:sp>
        <p:nvSpPr>
          <p:cNvPr id="3" name="Title 2"/>
          <p:cNvSpPr>
            <a:spLocks noGrp="1"/>
          </p:cNvSpPr>
          <p:nvPr>
            <p:ph type="title"/>
          </p:nvPr>
        </p:nvSpPr>
        <p:spPr>
          <a:xfrm>
            <a:off x="227611" y="425201"/>
            <a:ext cx="8718875" cy="759731"/>
          </a:xfrm>
        </p:spPr>
        <p:txBody>
          <a:bodyPr>
            <a:normAutofit/>
          </a:bodyPr>
          <a:lstStyle/>
          <a:p>
            <a:r>
              <a:rPr lang="en-GB" sz="3000">
                <a:effectLst/>
                <a:latin typeface="Arial" panose="020B0604020202020204" pitchFamily="34" charset="0"/>
                <a:cs typeface="Arial" panose="020B0604020202020204" pitchFamily="34" charset="0"/>
              </a:rPr>
              <a:t>Key Pastoral Focus: 2025-2026 : </a:t>
            </a:r>
            <a:r>
              <a:rPr lang="en-GB" sz="3000">
                <a:solidFill>
                  <a:srgbClr val="0070C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Attendance</a:t>
            </a:r>
          </a:p>
        </p:txBody>
      </p:sp>
    </p:spTree>
    <p:extLst>
      <p:ext uri="{BB962C8B-B14F-4D97-AF65-F5344CB8AC3E}">
        <p14:creationId xmlns:p14="http://schemas.microsoft.com/office/powerpoint/2010/main" val="142492461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78036" y="1058748"/>
            <a:ext cx="8532948" cy="4355183"/>
          </a:xfrm>
        </p:spPr>
        <p:txBody>
          <a:bodyPr>
            <a:normAutofit/>
          </a:bodyPr>
          <a:lstStyle/>
          <a:p>
            <a:r>
              <a:rPr lang="en-GB" sz="2100">
                <a:latin typeface="Arial" panose="020B0604020202020204" pitchFamily="34" charset="0"/>
                <a:cs typeface="Arial" panose="020B0604020202020204" pitchFamily="34" charset="0"/>
              </a:rPr>
              <a:t>Good attendance requires an important partnership between Parents and the school</a:t>
            </a:r>
          </a:p>
          <a:p>
            <a:r>
              <a:rPr lang="en-GB" sz="2100">
                <a:latin typeface="Arial" panose="020B0604020202020204" pitchFamily="34" charset="0"/>
                <a:cs typeface="Arial" panose="020B0604020202020204" pitchFamily="34" charset="0"/>
              </a:rPr>
              <a:t>Greater focus on parental and external agency involvement for 2024-2025</a:t>
            </a:r>
          </a:p>
          <a:p>
            <a:r>
              <a:rPr lang="en-GB" sz="2100">
                <a:latin typeface="Arial" panose="020B0604020202020204" pitchFamily="34" charset="0"/>
                <a:cs typeface="Arial" panose="020B0604020202020204" pitchFamily="34" charset="0"/>
              </a:rPr>
              <a:t>We thank you in advance for your endeavours to ensure that your child arrives in school every day they are able.</a:t>
            </a:r>
          </a:p>
          <a:p>
            <a:r>
              <a:rPr lang="en-GB" sz="2100">
                <a:latin typeface="Arial" panose="020B0604020202020204" pitchFamily="34" charset="0"/>
                <a:cs typeface="Arial" panose="020B0604020202020204" pitchFamily="34" charset="0"/>
              </a:rPr>
              <a:t>We are no longer able to accept GP advice in cases of long-term illness, this needs to come from a consultant</a:t>
            </a:r>
          </a:p>
          <a:p>
            <a:r>
              <a:rPr lang="en-GB" sz="2100">
                <a:latin typeface="Arial" panose="020B0604020202020204" pitchFamily="34" charset="0"/>
                <a:cs typeface="Arial" panose="020B0604020202020204" pitchFamily="34" charset="0"/>
              </a:rPr>
              <a:t>Big plea – please avoid soft absences </a:t>
            </a:r>
          </a:p>
        </p:txBody>
      </p:sp>
      <p:sp>
        <p:nvSpPr>
          <p:cNvPr id="3" name="Title 2"/>
          <p:cNvSpPr>
            <a:spLocks noGrp="1"/>
          </p:cNvSpPr>
          <p:nvPr>
            <p:ph type="title"/>
          </p:nvPr>
        </p:nvSpPr>
        <p:spPr>
          <a:xfrm>
            <a:off x="320574" y="299017"/>
            <a:ext cx="8718875" cy="759731"/>
          </a:xfrm>
        </p:spPr>
        <p:txBody>
          <a:bodyPr>
            <a:normAutofit/>
          </a:bodyPr>
          <a:lstStyle/>
          <a:p>
            <a:r>
              <a:rPr lang="en-GB" sz="3000">
                <a:effectLst/>
                <a:latin typeface="Arial" panose="020B0604020202020204" pitchFamily="34" charset="0"/>
                <a:cs typeface="Arial" panose="020B0604020202020204" pitchFamily="34" charset="0"/>
              </a:rPr>
              <a:t>Key Focus: </a:t>
            </a:r>
            <a:r>
              <a:rPr lang="en-GB" sz="3000">
                <a:solidFill>
                  <a:srgbClr val="0070C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Attendance</a:t>
            </a:r>
          </a:p>
        </p:txBody>
      </p:sp>
      <p:sp>
        <p:nvSpPr>
          <p:cNvPr id="5" name="Rectangle 1">
            <a:extLst>
              <a:ext uri="{FF2B5EF4-FFF2-40B4-BE49-F238E27FC236}">
                <a16:creationId xmlns:a16="http://schemas.microsoft.com/office/drawing/2014/main" id="{5B6C941F-6451-512A-746A-4E9FAC8C07AB}"/>
              </a:ext>
            </a:extLst>
          </p:cNvPr>
          <p:cNvSpPr/>
          <p:nvPr/>
        </p:nvSpPr>
        <p:spPr>
          <a:xfrm>
            <a:off x="668152" y="4444740"/>
            <a:ext cx="4752978" cy="1134418"/>
          </a:xfrm>
          <a:prstGeom prst="rect">
            <a:avLst/>
          </a:prstGeom>
          <a:solidFill>
            <a:srgbClr val="4F81BD"/>
          </a:solidFill>
          <a:ln w="55001">
            <a:solidFill>
              <a:srgbClr val="385D8A"/>
            </a:solidFill>
            <a:prstDash val="solid"/>
          </a:ln>
        </p:spPr>
        <p:txBody>
          <a:bodyPr vert="horz" wrap="square" lIns="91440" tIns="45720" rIns="91440" bIns="45720" anchor="ctr" anchorCtr="1" compatLnSpc="1"/>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2400" b="0" i="0" u="none" strike="noStrike" kern="1200" cap="none" spc="0" baseline="0">
                <a:solidFill>
                  <a:srgbClr val="FFFFFF"/>
                </a:solidFill>
                <a:uFillTx/>
                <a:latin typeface="Arial" pitchFamily="34"/>
                <a:cs typeface="Arial" pitchFamily="34"/>
              </a:rPr>
              <a:t>Please note that schools cannot authorise any term time holidays</a:t>
            </a:r>
          </a:p>
        </p:txBody>
      </p:sp>
      <p:pic>
        <p:nvPicPr>
          <p:cNvPr id="4" name="Picture 3">
            <a:extLst>
              <a:ext uri="{FF2B5EF4-FFF2-40B4-BE49-F238E27FC236}">
                <a16:creationId xmlns:a16="http://schemas.microsoft.com/office/drawing/2014/main" id="{731BABA4-8800-5260-D51D-350E4B3CA042}"/>
              </a:ext>
            </a:extLst>
          </p:cNvPr>
          <p:cNvPicPr>
            <a:picLocks noChangeAspect="1"/>
          </p:cNvPicPr>
          <p:nvPr/>
        </p:nvPicPr>
        <p:blipFill rotWithShape="1">
          <a:blip r:embed="rId3"/>
          <a:srcRect l="6175" r="11467"/>
          <a:stretch/>
        </p:blipFill>
        <p:spPr>
          <a:xfrm>
            <a:off x="6829635" y="3534429"/>
            <a:ext cx="1357996" cy="3024554"/>
          </a:xfrm>
          <a:prstGeom prst="rect">
            <a:avLst/>
          </a:prstGeom>
        </p:spPr>
      </p:pic>
    </p:spTree>
    <p:extLst>
      <p:ext uri="{BB962C8B-B14F-4D97-AF65-F5344CB8AC3E}">
        <p14:creationId xmlns:p14="http://schemas.microsoft.com/office/powerpoint/2010/main" val="270640244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5E0B4326-2A10-F763-F1DD-B547880B698C}"/>
              </a:ext>
            </a:extLst>
          </p:cNvPr>
          <p:cNvPicPr>
            <a:picLocks noGrp="1" noChangeAspect="1"/>
          </p:cNvPicPr>
          <p:nvPr>
            <p:ph idx="1"/>
          </p:nvPr>
        </p:nvPicPr>
        <p:blipFill rotWithShape="1">
          <a:blip r:embed="rId3"/>
          <a:srcRect l="7955" t="15841" r="57174" b="11092"/>
          <a:stretch/>
        </p:blipFill>
        <p:spPr>
          <a:xfrm>
            <a:off x="1279663" y="943380"/>
            <a:ext cx="7615763" cy="4488178"/>
          </a:xfrm>
        </p:spPr>
      </p:pic>
    </p:spTree>
    <p:extLst>
      <p:ext uri="{BB962C8B-B14F-4D97-AF65-F5344CB8AC3E}">
        <p14:creationId xmlns:p14="http://schemas.microsoft.com/office/powerpoint/2010/main" val="206325584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740008" y="1954910"/>
            <a:ext cx="7825968" cy="4525962"/>
          </a:xfrm>
        </p:spPr>
        <p:txBody>
          <a:bodyPr/>
          <a:lstStyle/>
          <a:p>
            <a:r>
              <a:rPr lang="en-GB" sz="2400">
                <a:latin typeface="Arial" panose="020B0604020202020204" pitchFamily="34" charset="0"/>
                <a:cs typeface="Arial" panose="020B0604020202020204" pitchFamily="34" charset="0"/>
              </a:rPr>
              <a:t>If students are not well enough to attend school – priority should be for them to rest and return to full health. </a:t>
            </a:r>
            <a:br>
              <a:rPr lang="en-GB" sz="2400">
                <a:latin typeface="Arial" panose="020B0604020202020204" pitchFamily="34" charset="0"/>
                <a:cs typeface="Arial" panose="020B0604020202020204" pitchFamily="34" charset="0"/>
              </a:rPr>
            </a:br>
            <a:endParaRPr lang="en-GB" sz="2400">
              <a:latin typeface="Arial" panose="020B0604020202020204" pitchFamily="34" charset="0"/>
              <a:cs typeface="Arial" panose="020B0604020202020204" pitchFamily="34" charset="0"/>
            </a:endParaRPr>
          </a:p>
          <a:p>
            <a:r>
              <a:rPr lang="en-GB" sz="2400">
                <a:latin typeface="Arial" panose="020B0604020202020204" pitchFamily="34" charset="0"/>
                <a:cs typeface="Arial" panose="020B0604020202020204" pitchFamily="34" charset="0"/>
              </a:rPr>
              <a:t>Work missed should be completed on return to school and </a:t>
            </a:r>
            <a:r>
              <a:rPr lang="en-GB" sz="2400" b="1" u="sng">
                <a:latin typeface="Arial" panose="020B0604020202020204" pitchFamily="34" charset="0"/>
                <a:cs typeface="Arial" panose="020B0604020202020204" pitchFamily="34" charset="0"/>
              </a:rPr>
              <a:t>will not</a:t>
            </a:r>
            <a:r>
              <a:rPr lang="en-GB" sz="2400">
                <a:latin typeface="Arial" panose="020B0604020202020204" pitchFamily="34" charset="0"/>
                <a:cs typeface="Arial" panose="020B0604020202020204" pitchFamily="34" charset="0"/>
              </a:rPr>
              <a:t> be set during illness. </a:t>
            </a:r>
            <a:br>
              <a:rPr lang="en-GB" sz="2400">
                <a:latin typeface="Arial" panose="020B0604020202020204" pitchFamily="34" charset="0"/>
                <a:cs typeface="Arial" panose="020B0604020202020204" pitchFamily="34" charset="0"/>
              </a:rPr>
            </a:br>
            <a:endParaRPr lang="en-GB" sz="2400">
              <a:latin typeface="Arial" panose="020B0604020202020204" pitchFamily="34" charset="0"/>
              <a:cs typeface="Arial" panose="020B0604020202020204" pitchFamily="34" charset="0"/>
            </a:endParaRPr>
          </a:p>
          <a:p>
            <a:r>
              <a:rPr lang="en-GB" sz="2400">
                <a:latin typeface="Arial" panose="020B0604020202020204" pitchFamily="34" charset="0"/>
                <a:cs typeface="Arial" panose="020B0604020202020204" pitchFamily="34" charset="0"/>
              </a:rPr>
              <a:t>On return to school students can make their teachers aware in lesson or via email. All lessons and resources are available to students on SharePoint.</a:t>
            </a:r>
          </a:p>
        </p:txBody>
      </p:sp>
      <p:sp>
        <p:nvSpPr>
          <p:cNvPr id="3" name="Title 2"/>
          <p:cNvSpPr>
            <a:spLocks noGrp="1"/>
          </p:cNvSpPr>
          <p:nvPr>
            <p:ph type="title"/>
          </p:nvPr>
        </p:nvSpPr>
        <p:spPr>
          <a:xfrm>
            <a:off x="957503" y="377128"/>
            <a:ext cx="7228994" cy="1143000"/>
          </a:xfrm>
        </p:spPr>
        <p:txBody>
          <a:bodyPr>
            <a:noAutofit/>
          </a:bodyPr>
          <a:lstStyle/>
          <a:p>
            <a:pPr algn="ctr"/>
            <a:r>
              <a:rPr lang="en-GB" sz="4400">
                <a:solidFill>
                  <a:srgbClr val="0070C0"/>
                </a:solidFill>
                <a:latin typeface="Arial" panose="020B0604020202020204" pitchFamily="34" charset="0"/>
                <a:cs typeface="Arial" panose="020B0604020202020204" pitchFamily="34" charset="0"/>
              </a:rPr>
              <a:t>Catching up on missed school work</a:t>
            </a:r>
          </a:p>
        </p:txBody>
      </p:sp>
    </p:spTree>
    <p:extLst>
      <p:ext uri="{BB962C8B-B14F-4D97-AF65-F5344CB8AC3E}">
        <p14:creationId xmlns:p14="http://schemas.microsoft.com/office/powerpoint/2010/main" val="638668941"/>
      </p:ext>
    </p:extLst>
  </p:cSld>
  <p:clrMapOvr>
    <a:masterClrMapping/>
  </p:clrMapOvr>
  <mc:AlternateContent xmlns:mc="http://schemas.openxmlformats.org/markup-compatibility/2006" xmlns:p14="http://schemas.microsoft.com/office/powerpoint/2010/main">
    <mc:Choice Requires="p14">
      <p:transition spd="slow" p14:dur="2000" advTm="62221"/>
    </mc:Choice>
    <mc:Fallback xmlns="">
      <p:transition spd="slow" advTm="62221"/>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457200" y="1267971"/>
            <a:ext cx="7863840" cy="3304028"/>
          </a:xfrm>
          <a:prstGeom prst="rect">
            <a:avLst/>
          </a:prstGeom>
          <a:noFill/>
          <a:ln>
            <a:noFill/>
          </a:ln>
        </p:spPr>
      </p:pic>
      <p:sp>
        <p:nvSpPr>
          <p:cNvPr id="3" name="Rectangle 1"/>
          <p:cNvSpPr/>
          <p:nvPr/>
        </p:nvSpPr>
        <p:spPr>
          <a:xfrm>
            <a:off x="346072" y="4756151"/>
            <a:ext cx="8551861" cy="585792"/>
          </a:xfrm>
          <a:prstGeom prst="rect">
            <a:avLst/>
          </a:prstGeom>
          <a:solidFill>
            <a:srgbClr val="EEEEEE"/>
          </a:solidFill>
          <a:ln>
            <a:noFill/>
            <a:prstDash val="solid"/>
          </a:ln>
        </p:spPr>
        <p:txBody>
          <a:bodyPr vert="horz" wrap="none" lIns="91440" tIns="45720" rIns="91440" bIns="45720" anchor="ctr" anchorCtr="0" compatLnSpc="1">
            <a:spAutoFit/>
          </a:bodyPr>
          <a:lstStyle/>
          <a:p>
            <a:pPr marL="0" marR="0" lvl="0" indent="0" algn="l" defTabSz="914400" rtl="0" eaLnBrk="1" fontAlgn="auto" latinLnBrk="0" hangingPunct="0">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GB" sz="1600" b="1" i="1" u="none" strike="noStrike" kern="1200" cap="none" spc="0" normalizeH="0" baseline="0" noProof="0">
                <a:ln>
                  <a:noFill/>
                </a:ln>
                <a:solidFill>
                  <a:srgbClr val="000000"/>
                </a:solidFill>
                <a:effectLst/>
                <a:uLnTx/>
                <a:uFillTx/>
                <a:latin typeface="Arial"/>
                <a:ea typeface="+mn-ea"/>
                <a:cs typeface="Arial"/>
              </a:rPr>
              <a:t>Being late 10 mins every day for one year is equal to 33 hours - approximately 6 days!</a:t>
            </a:r>
            <a:endParaRPr kumimoji="0" lang="en-GB" sz="1600" b="1" i="0" u="none" strike="noStrike" kern="1200" cap="none" spc="0" normalizeH="0" baseline="0" noProof="0">
              <a:ln>
                <a:noFill/>
              </a:ln>
              <a:solidFill>
                <a:srgbClr val="000000"/>
              </a:solidFill>
              <a:effectLst/>
              <a:uLnTx/>
              <a:uFillTx/>
              <a:latin typeface="Arial"/>
              <a:ea typeface="+mn-ea"/>
              <a:cs typeface="Arial"/>
            </a:endParaRPr>
          </a:p>
          <a:p>
            <a:pPr marL="0" marR="0" lvl="0" indent="0" algn="l" defTabSz="914400" rtl="0" eaLnBrk="1" fontAlgn="auto" latinLnBrk="0" hangingPunct="0">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en-GB" sz="1600" b="0" i="0" u="none" strike="noStrike" kern="1200" cap="none" spc="0" normalizeH="0" baseline="0" noProof="0">
              <a:ln>
                <a:noFill/>
              </a:ln>
              <a:solidFill>
                <a:srgbClr val="000000"/>
              </a:solidFill>
              <a:effectLst/>
              <a:uLnTx/>
              <a:uFillTx/>
              <a:latin typeface="Times New Roman" pitchFamily="18"/>
              <a:ea typeface="+mn-ea"/>
              <a:cs typeface="+mn-cs"/>
            </a:endParaRPr>
          </a:p>
        </p:txBody>
      </p:sp>
      <p:sp>
        <p:nvSpPr>
          <p:cNvPr id="4" name="TextBox 6"/>
          <p:cNvSpPr txBox="1"/>
          <p:nvPr/>
        </p:nvSpPr>
        <p:spPr>
          <a:xfrm>
            <a:off x="346072" y="260347"/>
            <a:ext cx="8308969" cy="708029"/>
          </a:xfrm>
          <a:prstGeom prst="rect">
            <a:avLst/>
          </a:prstGeom>
          <a:noFill/>
          <a:ln>
            <a:noFill/>
          </a:ln>
        </p:spPr>
        <p:txBody>
          <a:bodyPr vert="horz" wrap="square" lIns="91440" tIns="45720" rIns="91440" bIns="45720" anchor="t" anchorCtr="0" compatLnSpc="1">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GB" sz="4000" b="1" i="0" u="none" strike="noStrike" kern="1200" cap="none" spc="0" normalizeH="0" baseline="0" noProof="0">
                <a:ln>
                  <a:noFill/>
                </a:ln>
                <a:solidFill>
                  <a:srgbClr val="464646"/>
                </a:solidFill>
                <a:effectLst>
                  <a:outerShdw blurRad="38100" dist="38100" dir="2700000" algn="tl">
                    <a:srgbClr val="000000">
                      <a:alpha val="43137"/>
                    </a:srgbClr>
                  </a:outerShdw>
                </a:effectLst>
                <a:uLnTx/>
                <a:uFillTx/>
                <a:latin typeface="Arial" pitchFamily="34"/>
                <a:ea typeface="+mn-ea"/>
                <a:cs typeface="Arial" pitchFamily="34"/>
              </a:rPr>
              <a:t>Impact of poor punctuality</a:t>
            </a:r>
          </a:p>
        </p:txBody>
      </p:sp>
    </p:spTree>
    <p:extLst>
      <p:ext uri="{BB962C8B-B14F-4D97-AF65-F5344CB8AC3E}">
        <p14:creationId xmlns:p14="http://schemas.microsoft.com/office/powerpoint/2010/main" val="224089208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GB" sz="3600">
                <a:solidFill>
                  <a:schemeClr val="tx1"/>
                </a:solidFill>
                <a:effectLst/>
                <a:latin typeface="Arial" panose="020B0604020202020204" pitchFamily="34" charset="0"/>
                <a:cs typeface="Arial" panose="020B0604020202020204" pitchFamily="34" charset="0"/>
              </a:rPr>
              <a:t>Expectations – Punctuality</a:t>
            </a:r>
          </a:p>
        </p:txBody>
      </p:sp>
      <p:sp>
        <p:nvSpPr>
          <p:cNvPr id="4" name="TextBox 3"/>
          <p:cNvSpPr txBox="1"/>
          <p:nvPr/>
        </p:nvSpPr>
        <p:spPr>
          <a:xfrm>
            <a:off x="323527" y="1417637"/>
            <a:ext cx="7475249" cy="3244158"/>
          </a:xfrm>
          <a:prstGeom prst="rect">
            <a:avLst/>
          </a:prstGeom>
          <a:noFill/>
        </p:spPr>
        <p:txBody>
          <a:bodyPr wrap="square" rtlCol="0">
            <a:spAutoFit/>
          </a:bodyPr>
          <a:lstStyle/>
          <a:p>
            <a:pPr marL="285750" marR="0" lvl="0" indent="-285750" algn="l" defTabSz="914400" rtl="0" eaLnBrk="1" fontAlgn="base" latinLnBrk="0" hangingPunct="1">
              <a:lnSpc>
                <a:spcPct val="150000"/>
              </a:lnSpc>
              <a:spcBef>
                <a:spcPct val="0"/>
              </a:spcBef>
              <a:spcAft>
                <a:spcPct val="0"/>
              </a:spcAft>
              <a:buClrTx/>
              <a:buSzTx/>
              <a:buFont typeface="Wingdings" panose="05000000000000000000" pitchFamily="2" charset="2"/>
              <a:buChar char="§"/>
              <a:tabLst/>
              <a:defRPr/>
            </a:pPr>
            <a:r>
              <a:rPr kumimoji="0" lang="en-GB" sz="2800" b="0" i="0" u="none" strike="noStrike" kern="1200" cap="none" spc="0" normalizeH="0" baseline="0" noProof="0">
                <a:ln>
                  <a:noFill/>
                </a:ln>
                <a:solidFill>
                  <a:prstClr val="black"/>
                </a:solidFill>
                <a:effectLst/>
                <a:uLnTx/>
                <a:uFillTx/>
                <a:latin typeface="Arial" charset="0"/>
                <a:ea typeface="+mn-ea"/>
                <a:cs typeface="Arial" charset="0"/>
              </a:rPr>
              <a:t>In form by 8:45am</a:t>
            </a:r>
          </a:p>
          <a:p>
            <a:pPr marL="285750" marR="0" lvl="0" indent="-285750" algn="l" defTabSz="914400" rtl="0" eaLnBrk="1" fontAlgn="base" latinLnBrk="0" hangingPunct="1">
              <a:lnSpc>
                <a:spcPct val="150000"/>
              </a:lnSpc>
              <a:spcBef>
                <a:spcPct val="0"/>
              </a:spcBef>
              <a:spcAft>
                <a:spcPct val="0"/>
              </a:spcAft>
              <a:buClrTx/>
              <a:buSzTx/>
              <a:buFont typeface="Wingdings" panose="05000000000000000000" pitchFamily="2" charset="2"/>
              <a:buChar char="§"/>
              <a:tabLst/>
              <a:defRPr/>
            </a:pPr>
            <a:r>
              <a:rPr kumimoji="0" lang="en-GB" sz="2800" b="0" i="0" u="none" strike="noStrike" kern="1200" cap="none" spc="0" normalizeH="0" baseline="0" noProof="0">
                <a:ln>
                  <a:noFill/>
                </a:ln>
                <a:solidFill>
                  <a:prstClr val="black"/>
                </a:solidFill>
                <a:effectLst/>
                <a:uLnTx/>
                <a:uFillTx/>
                <a:latin typeface="Arial" charset="0"/>
                <a:ea typeface="+mn-ea"/>
                <a:cs typeface="Arial" charset="0"/>
              </a:rPr>
              <a:t>Lates</a:t>
            </a:r>
          </a:p>
          <a:p>
            <a:pPr marL="742950" marR="0" lvl="1" indent="-285750" algn="l" defTabSz="914400" rtl="0" eaLnBrk="1" fontAlgn="base" latinLnBrk="0" hangingPunct="1">
              <a:lnSpc>
                <a:spcPct val="150000"/>
              </a:lnSpc>
              <a:spcBef>
                <a:spcPct val="0"/>
              </a:spcBef>
              <a:spcAft>
                <a:spcPct val="0"/>
              </a:spcAft>
              <a:buClrTx/>
              <a:buSzTx/>
              <a:buFont typeface="Wingdings" panose="05000000000000000000" pitchFamily="2" charset="2"/>
              <a:buChar char="§"/>
              <a:tabLst/>
              <a:defRPr/>
            </a:pPr>
            <a:r>
              <a:rPr kumimoji="0" lang="en-GB" sz="2800" b="0" i="0" u="none" strike="noStrike" kern="1200" cap="none" spc="0" normalizeH="0" baseline="0" noProof="0">
                <a:ln>
                  <a:noFill/>
                </a:ln>
                <a:solidFill>
                  <a:prstClr val="black"/>
                </a:solidFill>
                <a:effectLst/>
                <a:uLnTx/>
                <a:uFillTx/>
                <a:latin typeface="Arial" charset="0"/>
                <a:ea typeface="+mn-ea"/>
                <a:cs typeface="Arial" charset="0"/>
              </a:rPr>
              <a:t>2 in a week		Pastoral Detention </a:t>
            </a:r>
          </a:p>
          <a:p>
            <a:pPr marL="742950" marR="0" lvl="1" indent="-285750" algn="l" defTabSz="914400" rtl="0" eaLnBrk="1" fontAlgn="base" latinLnBrk="0" hangingPunct="1">
              <a:lnSpc>
                <a:spcPct val="150000"/>
              </a:lnSpc>
              <a:spcBef>
                <a:spcPct val="0"/>
              </a:spcBef>
              <a:spcAft>
                <a:spcPct val="0"/>
              </a:spcAft>
              <a:buClrTx/>
              <a:buSzTx/>
              <a:buFont typeface="Wingdings" panose="05000000000000000000" pitchFamily="2" charset="2"/>
              <a:buChar char="§"/>
              <a:tabLst/>
              <a:defRPr/>
            </a:pPr>
            <a:r>
              <a:rPr lang="en-GB" sz="2800">
                <a:solidFill>
                  <a:prstClr val="black"/>
                </a:solidFill>
                <a:cs typeface="Arial" charset="0"/>
              </a:rPr>
              <a:t>This progresses to afterschool sanctions</a:t>
            </a:r>
          </a:p>
          <a:p>
            <a:pPr marR="0" lvl="1" algn="l" defTabSz="914400" rtl="0" eaLnBrk="1" fontAlgn="base" latinLnBrk="0" hangingPunct="1">
              <a:lnSpc>
                <a:spcPct val="150000"/>
              </a:lnSpc>
              <a:spcBef>
                <a:spcPct val="0"/>
              </a:spcBef>
              <a:spcAft>
                <a:spcPct val="0"/>
              </a:spcAft>
              <a:buClrTx/>
              <a:buSzTx/>
              <a:tabLst/>
              <a:defRPr/>
            </a:pPr>
            <a:endParaRPr kumimoji="0" lang="en-GB" sz="2800" b="0" i="0" u="none" strike="noStrike" kern="1200" cap="none" spc="0" normalizeH="0" baseline="0" noProof="0">
              <a:ln>
                <a:noFill/>
              </a:ln>
              <a:solidFill>
                <a:prstClr val="black"/>
              </a:solidFill>
              <a:effectLst/>
              <a:uLnTx/>
              <a:uFillTx/>
              <a:latin typeface="Arial" charset="0"/>
              <a:ea typeface="+mn-ea"/>
              <a:cs typeface="Arial" charset="0"/>
            </a:endParaRPr>
          </a:p>
        </p:txBody>
      </p:sp>
    </p:spTree>
    <p:extLst>
      <p:ext uri="{BB962C8B-B14F-4D97-AF65-F5344CB8AC3E}">
        <p14:creationId xmlns:p14="http://schemas.microsoft.com/office/powerpoint/2010/main" val="16828032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42721" y="-120088"/>
            <a:ext cx="8229600" cy="1143000"/>
          </a:xfrm>
        </p:spPr>
        <p:txBody>
          <a:bodyPr>
            <a:normAutofit/>
          </a:bodyPr>
          <a:lstStyle/>
          <a:p>
            <a:r>
              <a:rPr lang="en-GB" sz="4800">
                <a:solidFill>
                  <a:schemeClr val="tx1"/>
                </a:solidFill>
                <a:effectLst/>
                <a:latin typeface="Arial" panose="020B0604020202020204" pitchFamily="34" charset="0"/>
                <a:cs typeface="Arial" panose="020B0604020202020204" pitchFamily="34" charset="0"/>
              </a:rPr>
              <a:t>Uniform Reminders</a:t>
            </a:r>
          </a:p>
        </p:txBody>
      </p:sp>
      <p:sp>
        <p:nvSpPr>
          <p:cNvPr id="4" name="TextBox 3"/>
          <p:cNvSpPr txBox="1"/>
          <p:nvPr/>
        </p:nvSpPr>
        <p:spPr>
          <a:xfrm>
            <a:off x="320836" y="748666"/>
            <a:ext cx="7200799" cy="5575309"/>
          </a:xfrm>
          <a:prstGeom prst="rect">
            <a:avLst/>
          </a:prstGeom>
          <a:noFill/>
        </p:spPr>
        <p:txBody>
          <a:bodyPr wrap="square" rtlCol="0">
            <a:spAutoFit/>
          </a:bodyPr>
          <a:lstStyle/>
          <a:p>
            <a:pPr marL="800100" marR="0" lvl="1" indent="-342900" algn="l" defTabSz="914400" rtl="0" eaLnBrk="1" fontAlgn="base" latinLnBrk="0" hangingPunct="1">
              <a:lnSpc>
                <a:spcPct val="150000"/>
              </a:lnSpc>
              <a:spcBef>
                <a:spcPct val="0"/>
              </a:spcBef>
              <a:spcAft>
                <a:spcPct val="0"/>
              </a:spcAft>
              <a:buClrTx/>
              <a:buSzTx/>
              <a:buFont typeface="Arial" panose="020B0604020202020204" pitchFamily="34" charset="0"/>
              <a:buChar char="•"/>
              <a:tabLst/>
              <a:defRPr/>
            </a:pPr>
            <a:r>
              <a:rPr kumimoji="0" lang="en-GB" sz="2000" b="0" i="0" u="none" strike="noStrike" kern="1200" cap="none" spc="0" normalizeH="0" baseline="0" noProof="0">
                <a:ln>
                  <a:noFill/>
                </a:ln>
                <a:solidFill>
                  <a:prstClr val="black"/>
                </a:solidFill>
                <a:effectLst/>
                <a:uLnTx/>
                <a:uFillTx/>
                <a:latin typeface="Arial" charset="0"/>
                <a:ea typeface="+mn-ea"/>
                <a:cs typeface="Arial" charset="0"/>
              </a:rPr>
              <a:t>One pair of </a:t>
            </a:r>
            <a:r>
              <a:rPr kumimoji="0" lang="en-GB" sz="2000" b="1" i="0" u="none" strike="noStrike" kern="1200" cap="none" spc="0" normalizeH="0" baseline="0" noProof="0">
                <a:ln>
                  <a:noFill/>
                </a:ln>
                <a:solidFill>
                  <a:prstClr val="black"/>
                </a:solidFill>
                <a:effectLst/>
                <a:uLnTx/>
                <a:uFillTx/>
                <a:latin typeface="Arial" charset="0"/>
                <a:ea typeface="+mn-ea"/>
                <a:cs typeface="Arial" charset="0"/>
              </a:rPr>
              <a:t>plain studs </a:t>
            </a:r>
            <a:r>
              <a:rPr kumimoji="0" lang="en-GB" sz="2000" b="0" i="0" u="none" strike="noStrike" kern="1200" cap="none" spc="0" normalizeH="0" baseline="0" noProof="0">
                <a:ln>
                  <a:noFill/>
                </a:ln>
                <a:solidFill>
                  <a:prstClr val="black"/>
                </a:solidFill>
                <a:effectLst/>
                <a:uLnTx/>
                <a:uFillTx/>
                <a:latin typeface="Arial" charset="0"/>
                <a:ea typeface="+mn-ea"/>
                <a:cs typeface="Arial" charset="0"/>
              </a:rPr>
              <a:t>in each ear lobe</a:t>
            </a:r>
          </a:p>
          <a:p>
            <a:pPr marL="800100" marR="0" lvl="1" indent="-342900" algn="l" defTabSz="914400" rtl="0" eaLnBrk="1" fontAlgn="base" latinLnBrk="0" hangingPunct="1">
              <a:lnSpc>
                <a:spcPct val="150000"/>
              </a:lnSpc>
              <a:spcBef>
                <a:spcPct val="0"/>
              </a:spcBef>
              <a:spcAft>
                <a:spcPct val="0"/>
              </a:spcAft>
              <a:buClrTx/>
              <a:buSzTx/>
              <a:buFont typeface="Arial" panose="020B0604020202020204" pitchFamily="34" charset="0"/>
              <a:buChar char="•"/>
              <a:tabLst/>
              <a:defRPr/>
            </a:pPr>
            <a:r>
              <a:rPr kumimoji="0" lang="en-GB" sz="2000" b="0" i="0" u="none" strike="noStrike" kern="1200" cap="none" spc="0" normalizeH="0" baseline="0" noProof="0">
                <a:ln>
                  <a:noFill/>
                </a:ln>
                <a:solidFill>
                  <a:prstClr val="black"/>
                </a:solidFill>
                <a:effectLst/>
                <a:uLnTx/>
                <a:uFillTx/>
                <a:latin typeface="Arial" charset="0"/>
                <a:ea typeface="+mn-ea"/>
                <a:cs typeface="Arial" charset="0"/>
              </a:rPr>
              <a:t>No other jewellery is allowed </a:t>
            </a:r>
          </a:p>
          <a:p>
            <a:pPr marL="800100" marR="0" lvl="1" indent="-342900" algn="l" defTabSz="914400" rtl="0" eaLnBrk="1" fontAlgn="base" latinLnBrk="0" hangingPunct="1">
              <a:lnSpc>
                <a:spcPct val="150000"/>
              </a:lnSpc>
              <a:spcBef>
                <a:spcPct val="0"/>
              </a:spcBef>
              <a:spcAft>
                <a:spcPct val="0"/>
              </a:spcAft>
              <a:buClrTx/>
              <a:buSzTx/>
              <a:buFont typeface="Arial" panose="020B0604020202020204" pitchFamily="34" charset="0"/>
              <a:buChar char="•"/>
              <a:tabLst/>
              <a:defRPr/>
            </a:pPr>
            <a:r>
              <a:rPr lang="en-GB" sz="2000">
                <a:solidFill>
                  <a:prstClr val="black"/>
                </a:solidFill>
                <a:cs typeface="Arial" charset="0"/>
              </a:rPr>
              <a:t>Students can wear a watch</a:t>
            </a:r>
          </a:p>
          <a:p>
            <a:pPr marL="800100" marR="0" lvl="1" indent="-342900" algn="l" defTabSz="914400" rtl="0" eaLnBrk="1" fontAlgn="base" latinLnBrk="0" hangingPunct="1">
              <a:lnSpc>
                <a:spcPct val="150000"/>
              </a:lnSpc>
              <a:spcBef>
                <a:spcPct val="0"/>
              </a:spcBef>
              <a:spcAft>
                <a:spcPct val="0"/>
              </a:spcAft>
              <a:buClrTx/>
              <a:buSzTx/>
              <a:buFont typeface="Arial" panose="020B0604020202020204" pitchFamily="34" charset="0"/>
              <a:buChar char="•"/>
              <a:tabLst/>
              <a:defRPr/>
            </a:pPr>
            <a:r>
              <a:rPr kumimoji="0" lang="en-GB" sz="2000" b="0" i="0" u="none" strike="noStrike" kern="1200" cap="none" spc="0" normalizeH="0" baseline="0" noProof="0">
                <a:ln>
                  <a:noFill/>
                </a:ln>
                <a:solidFill>
                  <a:prstClr val="black"/>
                </a:solidFill>
                <a:effectLst/>
                <a:uLnTx/>
                <a:uFillTx/>
                <a:latin typeface="Arial" charset="0"/>
                <a:ea typeface="+mn-ea"/>
                <a:cs typeface="Arial" charset="0"/>
              </a:rPr>
              <a:t>Socks must be </a:t>
            </a:r>
            <a:r>
              <a:rPr kumimoji="0" lang="en-GB" sz="2000" b="1" i="0" u="none" strike="noStrike" kern="1200" cap="none" spc="0" normalizeH="0" baseline="0" noProof="0">
                <a:ln>
                  <a:noFill/>
                </a:ln>
                <a:solidFill>
                  <a:prstClr val="black"/>
                </a:solidFill>
                <a:effectLst/>
                <a:uLnTx/>
                <a:uFillTx/>
                <a:latin typeface="Arial" charset="0"/>
                <a:ea typeface="+mn-ea"/>
                <a:cs typeface="Arial" charset="0"/>
              </a:rPr>
              <a:t>ankle socks</a:t>
            </a:r>
            <a:endParaRPr lang="en-GB" sz="2000">
              <a:solidFill>
                <a:prstClr val="black"/>
              </a:solidFill>
              <a:cs typeface="Arial" charset="0"/>
            </a:endParaRPr>
          </a:p>
          <a:p>
            <a:pPr marL="800100" marR="0" lvl="1" indent="-342900" algn="l" defTabSz="914400" rtl="0" eaLnBrk="1" fontAlgn="base" latinLnBrk="0" hangingPunct="1">
              <a:lnSpc>
                <a:spcPct val="150000"/>
              </a:lnSpc>
              <a:spcBef>
                <a:spcPct val="0"/>
              </a:spcBef>
              <a:spcAft>
                <a:spcPct val="0"/>
              </a:spcAft>
              <a:buClrTx/>
              <a:buSzTx/>
              <a:buFont typeface="Arial" panose="020B0604020202020204" pitchFamily="34" charset="0"/>
              <a:buChar char="•"/>
              <a:tabLst/>
              <a:defRPr/>
            </a:pPr>
            <a:r>
              <a:rPr kumimoji="0" lang="en-GB" sz="2000" b="0" i="0" u="none" strike="noStrike" kern="1200" cap="none" spc="0" normalizeH="0" baseline="0" noProof="0">
                <a:ln>
                  <a:noFill/>
                </a:ln>
                <a:solidFill>
                  <a:prstClr val="black"/>
                </a:solidFill>
                <a:effectLst/>
                <a:uLnTx/>
                <a:uFillTx/>
                <a:latin typeface="Arial" charset="0"/>
                <a:ea typeface="+mn-ea"/>
                <a:cs typeface="Arial" charset="0"/>
              </a:rPr>
              <a:t>Students </a:t>
            </a:r>
            <a:r>
              <a:rPr lang="en-GB" sz="2000">
                <a:solidFill>
                  <a:prstClr val="black"/>
                </a:solidFill>
                <a:cs typeface="Arial" charset="0"/>
              </a:rPr>
              <a:t>should be wearing a revere collar blouse</a:t>
            </a:r>
          </a:p>
          <a:p>
            <a:pPr marL="800100" marR="0" lvl="1" indent="-342900" algn="l" defTabSz="914400" rtl="0" eaLnBrk="1" fontAlgn="base" latinLnBrk="0" hangingPunct="1">
              <a:lnSpc>
                <a:spcPct val="150000"/>
              </a:lnSpc>
              <a:spcBef>
                <a:spcPct val="0"/>
              </a:spcBef>
              <a:spcAft>
                <a:spcPct val="0"/>
              </a:spcAft>
              <a:buClrTx/>
              <a:buSzTx/>
              <a:buFont typeface="Arial" panose="020B0604020202020204" pitchFamily="34" charset="0"/>
              <a:buChar char="•"/>
              <a:tabLst/>
              <a:defRPr/>
            </a:pPr>
            <a:r>
              <a:rPr lang="en-GB" sz="2000" b="0" i="0">
                <a:effectLst/>
                <a:latin typeface="Arial" panose="020B0604020202020204" pitchFamily="34" charset="0"/>
              </a:rPr>
              <a:t>Students can wear a cardigan, but it must be navy blue with pale blue stripes at the cuff </a:t>
            </a:r>
          </a:p>
          <a:p>
            <a:pPr marL="800100" marR="0" lvl="1" indent="-342900" algn="l" defTabSz="914400" rtl="0" eaLnBrk="1" fontAlgn="base" latinLnBrk="0" hangingPunct="1">
              <a:lnSpc>
                <a:spcPct val="150000"/>
              </a:lnSpc>
              <a:spcBef>
                <a:spcPct val="0"/>
              </a:spcBef>
              <a:spcAft>
                <a:spcPct val="0"/>
              </a:spcAft>
              <a:buClrTx/>
              <a:buSzTx/>
              <a:buFont typeface="Arial" panose="020B0604020202020204" pitchFamily="34" charset="0"/>
              <a:buChar char="•"/>
              <a:tabLst/>
              <a:defRPr/>
            </a:pPr>
            <a:r>
              <a:rPr kumimoji="0" lang="en-GB" sz="2000" b="0" i="0" u="none" strike="noStrike" kern="1200" cap="none" spc="0" normalizeH="0" baseline="0" noProof="0">
                <a:ln>
                  <a:noFill/>
                </a:ln>
                <a:solidFill>
                  <a:prstClr val="black"/>
                </a:solidFill>
                <a:effectLst/>
                <a:uLnTx/>
                <a:uFillTx/>
                <a:latin typeface="Arial" charset="0"/>
                <a:ea typeface="+mn-ea"/>
                <a:cs typeface="Arial" charset="0"/>
              </a:rPr>
              <a:t>Extreme hair styles or colours are not permitted </a:t>
            </a:r>
            <a:endParaRPr lang="en-GB" sz="2000">
              <a:solidFill>
                <a:prstClr val="black"/>
              </a:solidFill>
              <a:cs typeface="Arial" charset="0"/>
            </a:endParaRPr>
          </a:p>
          <a:p>
            <a:pPr marL="800100" marR="0" lvl="1" indent="-342900" algn="l" defTabSz="914400" rtl="0" eaLnBrk="1" fontAlgn="base" latinLnBrk="0" hangingPunct="1">
              <a:lnSpc>
                <a:spcPct val="150000"/>
              </a:lnSpc>
              <a:spcBef>
                <a:spcPct val="0"/>
              </a:spcBef>
              <a:spcAft>
                <a:spcPct val="0"/>
              </a:spcAft>
              <a:buClrTx/>
              <a:buSzTx/>
              <a:buFont typeface="Arial" panose="020B0604020202020204" pitchFamily="34" charset="0"/>
              <a:buChar char="•"/>
              <a:tabLst/>
              <a:defRPr/>
            </a:pPr>
            <a:r>
              <a:rPr kumimoji="0" lang="en-GB" sz="2000" b="0" i="0" u="none" strike="noStrike" kern="1200" cap="none" spc="0" normalizeH="0" baseline="0" noProof="0">
                <a:ln>
                  <a:noFill/>
                </a:ln>
                <a:solidFill>
                  <a:prstClr val="black"/>
                </a:solidFill>
                <a:effectLst/>
                <a:uLnTx/>
                <a:uFillTx/>
                <a:latin typeface="Arial" charset="0"/>
                <a:ea typeface="+mn-ea"/>
                <a:cs typeface="Arial" charset="0"/>
              </a:rPr>
              <a:t>Students should be wearing a blue or black hair band other colours or accessories are not permitted</a:t>
            </a:r>
          </a:p>
          <a:p>
            <a:pPr marL="800100" marR="0" lvl="1" indent="-342900" algn="l" defTabSz="914400" rtl="0" eaLnBrk="1" fontAlgn="base" latinLnBrk="0" hangingPunct="1">
              <a:lnSpc>
                <a:spcPct val="150000"/>
              </a:lnSpc>
              <a:spcBef>
                <a:spcPct val="0"/>
              </a:spcBef>
              <a:spcAft>
                <a:spcPct val="0"/>
              </a:spcAft>
              <a:buClrTx/>
              <a:buSzTx/>
              <a:buFont typeface="Arial" panose="020B0604020202020204" pitchFamily="34" charset="0"/>
              <a:buChar char="•"/>
              <a:tabLst/>
              <a:defRPr/>
            </a:pPr>
            <a:r>
              <a:rPr lang="en-GB" sz="2000">
                <a:solidFill>
                  <a:prstClr val="black"/>
                </a:solidFill>
                <a:cs typeface="Arial" charset="0"/>
              </a:rPr>
              <a:t>Students should have their phones switched off and in their bags before walking through the school gate</a:t>
            </a:r>
            <a:endParaRPr kumimoji="0" lang="en-GB" sz="2000" b="0" i="0" u="none" strike="noStrike" kern="1200" cap="none" spc="0" normalizeH="0" baseline="0" noProof="0">
              <a:ln>
                <a:noFill/>
              </a:ln>
              <a:solidFill>
                <a:prstClr val="black"/>
              </a:solidFill>
              <a:effectLst/>
              <a:uLnTx/>
              <a:uFillTx/>
              <a:latin typeface="Arial" charset="0"/>
              <a:ea typeface="+mn-ea"/>
              <a:cs typeface="Arial" charset="0"/>
            </a:endParaRPr>
          </a:p>
        </p:txBody>
      </p:sp>
      <p:pic>
        <p:nvPicPr>
          <p:cNvPr id="1026" name="Picture 2">
            <a:extLst>
              <a:ext uri="{FF2B5EF4-FFF2-40B4-BE49-F238E27FC236}">
                <a16:creationId xmlns:a16="http://schemas.microsoft.com/office/drawing/2014/main" id="{8311C172-B40B-C452-346D-B2A7F12D9CDF}"/>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8882" t="15734" r="5625" b="16433"/>
          <a:stretch/>
        </p:blipFill>
        <p:spPr bwMode="auto">
          <a:xfrm>
            <a:off x="6792210" y="263560"/>
            <a:ext cx="2164334" cy="2575894"/>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GOOD FIT RIGHT ANGLE SILK MIX SHORT SOCKS 23-25cm OFF WHITE | MUJI">
            <a:extLst>
              <a:ext uri="{FF2B5EF4-FFF2-40B4-BE49-F238E27FC236}">
                <a16:creationId xmlns:a16="http://schemas.microsoft.com/office/drawing/2014/main" id="{4F8214CD-7E24-767C-ED6C-1CED4767314B}"/>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647190" y="3429000"/>
            <a:ext cx="1391478" cy="1391478"/>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Sterling Silver 5mm Ball Stud Earrings- H.Samuel">
            <a:extLst>
              <a:ext uri="{FF2B5EF4-FFF2-40B4-BE49-F238E27FC236}">
                <a16:creationId xmlns:a16="http://schemas.microsoft.com/office/drawing/2014/main" id="{8756CB63-3C0F-A4A2-2D30-E6072B49DE6A}"/>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t="27827" r="7720" b="32167"/>
          <a:stretch/>
        </p:blipFill>
        <p:spPr bwMode="auto">
          <a:xfrm>
            <a:off x="5120275" y="1745771"/>
            <a:ext cx="1360037" cy="589083"/>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a:extLst>
              <a:ext uri="{FF2B5EF4-FFF2-40B4-BE49-F238E27FC236}">
                <a16:creationId xmlns:a16="http://schemas.microsoft.com/office/drawing/2014/main" id="{A0F52B46-D1FE-DB2F-6856-521F64FA7AD3}"/>
              </a:ext>
            </a:extLst>
          </p:cNvPr>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t="51981"/>
          <a:stretch/>
        </p:blipFill>
        <p:spPr bwMode="auto">
          <a:xfrm>
            <a:off x="7423284" y="5228901"/>
            <a:ext cx="1586983" cy="1099931"/>
          </a:xfrm>
          <a:prstGeom prst="rect">
            <a:avLst/>
          </a:prstGeom>
          <a:noFill/>
          <a:extLst>
            <a:ext uri="{909E8E84-426E-40DD-AFC4-6F175D3DCCD1}">
              <a14:hiddenFill xmlns:a14="http://schemas.microsoft.com/office/drawing/2010/main">
                <a:solidFill>
                  <a:srgbClr val="FFFFFF"/>
                </a:solidFill>
              </a14:hiddenFill>
            </a:ext>
          </a:extLst>
        </p:spPr>
      </p:pic>
      <p:grpSp>
        <p:nvGrpSpPr>
          <p:cNvPr id="11" name="Group 10">
            <a:extLst>
              <a:ext uri="{FF2B5EF4-FFF2-40B4-BE49-F238E27FC236}">
                <a16:creationId xmlns:a16="http://schemas.microsoft.com/office/drawing/2014/main" id="{751BA34C-D005-6BE5-7098-5EDCEA22281F}"/>
              </a:ext>
            </a:extLst>
          </p:cNvPr>
          <p:cNvGrpSpPr/>
          <p:nvPr/>
        </p:nvGrpSpPr>
        <p:grpSpPr>
          <a:xfrm>
            <a:off x="7521635" y="5767384"/>
            <a:ext cx="552432" cy="556591"/>
            <a:chOff x="5247861" y="6069496"/>
            <a:chExt cx="552432" cy="556591"/>
          </a:xfrm>
        </p:grpSpPr>
        <p:cxnSp>
          <p:nvCxnSpPr>
            <p:cNvPr id="5" name="Straight Connector 4">
              <a:extLst>
                <a:ext uri="{FF2B5EF4-FFF2-40B4-BE49-F238E27FC236}">
                  <a16:creationId xmlns:a16="http://schemas.microsoft.com/office/drawing/2014/main" id="{E0F56DF6-4523-A8C8-843D-94548D57854B}"/>
                </a:ext>
              </a:extLst>
            </p:cNvPr>
            <p:cNvCxnSpPr>
              <a:cxnSpLocks/>
            </p:cNvCxnSpPr>
            <p:nvPr/>
          </p:nvCxnSpPr>
          <p:spPr>
            <a:xfrm>
              <a:off x="5247861" y="6069496"/>
              <a:ext cx="552432" cy="556591"/>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3FFE2312-B27D-C1A1-2635-46637C1E52C3}"/>
                </a:ext>
              </a:extLst>
            </p:cNvPr>
            <p:cNvCxnSpPr>
              <a:cxnSpLocks/>
            </p:cNvCxnSpPr>
            <p:nvPr/>
          </p:nvCxnSpPr>
          <p:spPr>
            <a:xfrm flipH="1">
              <a:off x="5247861" y="6069496"/>
              <a:ext cx="486171" cy="556591"/>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022852889"/>
      </p:ext>
    </p:extLst>
  </p:cSld>
  <p:clrMapOvr>
    <a:masterClrMapping/>
  </p:clrMapOvr>
  <mc:AlternateContent xmlns:mc="http://schemas.openxmlformats.org/markup-compatibility/2006" xmlns:p14="http://schemas.microsoft.com/office/powerpoint/2010/main">
    <mc:Choice Requires="p14">
      <p:transition spd="slow" p14:dur="2000" advClick="0" advTm="1100"/>
    </mc:Choice>
    <mc:Fallback xmlns="">
      <p:transition spd="slow" advClick="0" advTm="1100"/>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540892"/>
            <a:ext cx="8229600" cy="4162276"/>
          </a:xfrm>
        </p:spPr>
        <p:txBody>
          <a:bodyPr/>
          <a:lstStyle/>
          <a:p>
            <a:pPr>
              <a:lnSpc>
                <a:spcPct val="150000"/>
              </a:lnSpc>
            </a:pPr>
            <a:r>
              <a:rPr lang="en-GB" sz="2800" b="1">
                <a:latin typeface="Arial" panose="020B0604020202020204" pitchFamily="34" charset="0"/>
                <a:cs typeface="Arial" panose="020B0604020202020204" pitchFamily="34" charset="0"/>
              </a:rPr>
              <a:t>First aid and Medication</a:t>
            </a:r>
          </a:p>
          <a:p>
            <a:pPr>
              <a:lnSpc>
                <a:spcPct val="150000"/>
              </a:lnSpc>
            </a:pPr>
            <a:r>
              <a:rPr lang="en-GB" sz="2000" b="1">
                <a:latin typeface="Arial" panose="020B0604020202020204" pitchFamily="34" charset="0"/>
                <a:cs typeface="Arial" panose="020B0604020202020204" pitchFamily="34" charset="0"/>
              </a:rPr>
              <a:t> </a:t>
            </a:r>
            <a:r>
              <a:rPr lang="en-GB" sz="2000">
                <a:effectLst/>
                <a:latin typeface="Arial" panose="020B0604020202020204" pitchFamily="34" charset="0"/>
                <a:ea typeface="Calibri" panose="020F0502020204030204" pitchFamily="34" charset="0"/>
                <a:cs typeface="Arial" panose="020B0604020202020204" pitchFamily="34" charset="0"/>
              </a:rPr>
              <a:t>At CCHSG we have first aid trained members of staff who are always on call to deal with first aid issues.</a:t>
            </a:r>
          </a:p>
          <a:p>
            <a:pPr>
              <a:lnSpc>
                <a:spcPct val="150000"/>
              </a:lnSpc>
            </a:pPr>
            <a:r>
              <a:rPr lang="en-GB" sz="2000">
                <a:latin typeface="Arial" panose="020B0604020202020204" pitchFamily="34" charset="0"/>
                <a:ea typeface="Calibri" panose="020F0502020204030204" pitchFamily="34" charset="0"/>
                <a:cs typeface="Arial" panose="020B0604020202020204" pitchFamily="34" charset="0"/>
              </a:rPr>
              <a:t>Students should speak to a member of staff who can assist them. </a:t>
            </a:r>
          </a:p>
          <a:p>
            <a:pPr>
              <a:lnSpc>
                <a:spcPct val="150000"/>
              </a:lnSpc>
            </a:pPr>
            <a:r>
              <a:rPr lang="en-GB" sz="2000">
                <a:effectLst/>
                <a:latin typeface="Arial" panose="020B0604020202020204" pitchFamily="34" charset="0"/>
                <a:ea typeface="Calibri" panose="020F0502020204030204" pitchFamily="34" charset="0"/>
                <a:cs typeface="Arial" panose="020B0604020202020204" pitchFamily="34" charset="0"/>
              </a:rPr>
              <a:t>Parents will be contacted to collect their child if needed.</a:t>
            </a:r>
          </a:p>
          <a:p>
            <a:pPr>
              <a:lnSpc>
                <a:spcPct val="150000"/>
              </a:lnSpc>
            </a:pPr>
            <a:r>
              <a:rPr lang="en-GB" sz="2000">
                <a:effectLst/>
                <a:latin typeface="Arial" panose="020B0604020202020204" pitchFamily="34" charset="0"/>
                <a:ea typeface="Calibri" panose="020F0502020204030204" pitchFamily="34" charset="0"/>
                <a:cs typeface="Arial" panose="020B0604020202020204" pitchFamily="34" charset="0"/>
              </a:rPr>
              <a:t> Students must not contact their parent directly as this can cause worry and confusion between staff, students and parents. </a:t>
            </a:r>
          </a:p>
          <a:p>
            <a:pPr>
              <a:lnSpc>
                <a:spcPct val="150000"/>
              </a:lnSpc>
            </a:pPr>
            <a:r>
              <a:rPr lang="en-GB" sz="2000">
                <a:latin typeface="Arial" panose="020B0604020202020204" pitchFamily="34" charset="0"/>
                <a:ea typeface="Calibri" panose="020F0502020204030204" pitchFamily="34" charset="0"/>
                <a:cs typeface="Arial" panose="020B0604020202020204" pitchFamily="34" charset="0"/>
              </a:rPr>
              <a:t>If your child has an accident or injury outside of school – contact us so that we can put measures in place to support them.</a:t>
            </a:r>
            <a:endParaRPr lang="en-GB" sz="2000">
              <a:effectLst/>
              <a:latin typeface="Arial" panose="020B0604020202020204" pitchFamily="34" charset="0"/>
              <a:ea typeface="Calibri" panose="020F0502020204030204" pitchFamily="34" charset="0"/>
              <a:cs typeface="Arial" panose="020B0604020202020204" pitchFamily="34" charset="0"/>
            </a:endParaRPr>
          </a:p>
          <a:p>
            <a:pPr>
              <a:lnSpc>
                <a:spcPct val="150000"/>
              </a:lnSpc>
            </a:pPr>
            <a:endParaRPr lang="en-GB" sz="2800" b="1">
              <a:latin typeface="Arial" panose="020B0604020202020204" pitchFamily="34" charset="0"/>
              <a:cs typeface="Arial" panose="020B0604020202020204" pitchFamily="34" charset="0"/>
            </a:endParaRPr>
          </a:p>
        </p:txBody>
      </p:sp>
      <p:sp>
        <p:nvSpPr>
          <p:cNvPr id="5" name="Title 2"/>
          <p:cNvSpPr txBox="1">
            <a:spLocks/>
          </p:cNvSpPr>
          <p:nvPr/>
        </p:nvSpPr>
        <p:spPr>
          <a:xfrm>
            <a:off x="282352" y="397892"/>
            <a:ext cx="8579296" cy="1143000"/>
          </a:xfrm>
          <a:prstGeom prst="rect">
            <a:avLst/>
          </a:prstGeom>
        </p:spPr>
        <p:txBody>
          <a:bodyPr vert="horz" rtlCol="0" anchor="ctr">
            <a:noAutofit/>
            <a:scene3d>
              <a:camera prst="orthographicFront"/>
              <a:lightRig rig="soft" dir="t"/>
            </a:scene3d>
            <a:sp3d prstMaterial="softEdge">
              <a:bevelT w="25400" h="25400"/>
            </a:sp3d>
          </a:bodyPr>
          <a:lstStyle>
            <a:lvl1pPr algn="l" rtl="0" eaLnBrk="0" fontAlgn="base" hangingPunct="0">
              <a:spcBef>
                <a:spcPct val="0"/>
              </a:spcBef>
              <a:spcAft>
                <a:spcPct val="0"/>
              </a:spcAft>
              <a:defRPr sz="4100" b="1" kern="1200">
                <a:solidFill>
                  <a:schemeClr val="tx2"/>
                </a:solidFill>
                <a:effectLst>
                  <a:outerShdw blurRad="31750" dist="25400" dir="5400000" algn="tl" rotWithShape="0">
                    <a:srgbClr val="000000">
                      <a:alpha val="25000"/>
                    </a:srgbClr>
                  </a:outerShdw>
                </a:effectLst>
                <a:latin typeface="+mj-lt"/>
                <a:ea typeface="+mj-ea"/>
                <a:cs typeface="+mj-cs"/>
              </a:defRPr>
            </a:lvl1pPr>
            <a:lvl2pPr algn="l" rtl="0" eaLnBrk="0" fontAlgn="base" hangingPunct="0">
              <a:spcBef>
                <a:spcPct val="0"/>
              </a:spcBef>
              <a:spcAft>
                <a:spcPct val="0"/>
              </a:spcAft>
              <a:defRPr sz="4100" b="1">
                <a:solidFill>
                  <a:schemeClr val="tx2"/>
                </a:solidFill>
                <a:latin typeface="Lucida Sans Unicode" pitchFamily="34" charset="0"/>
              </a:defRPr>
            </a:lvl2pPr>
            <a:lvl3pPr algn="l" rtl="0" eaLnBrk="0" fontAlgn="base" hangingPunct="0">
              <a:spcBef>
                <a:spcPct val="0"/>
              </a:spcBef>
              <a:spcAft>
                <a:spcPct val="0"/>
              </a:spcAft>
              <a:defRPr sz="4100" b="1">
                <a:solidFill>
                  <a:schemeClr val="tx2"/>
                </a:solidFill>
                <a:latin typeface="Lucida Sans Unicode" pitchFamily="34" charset="0"/>
              </a:defRPr>
            </a:lvl3pPr>
            <a:lvl4pPr algn="l" rtl="0" eaLnBrk="0" fontAlgn="base" hangingPunct="0">
              <a:spcBef>
                <a:spcPct val="0"/>
              </a:spcBef>
              <a:spcAft>
                <a:spcPct val="0"/>
              </a:spcAft>
              <a:defRPr sz="4100" b="1">
                <a:solidFill>
                  <a:schemeClr val="tx2"/>
                </a:solidFill>
                <a:latin typeface="Lucida Sans Unicode" pitchFamily="34" charset="0"/>
              </a:defRPr>
            </a:lvl4pPr>
            <a:lvl5pPr algn="l" rtl="0" eaLnBrk="0" fontAlgn="base" hangingPunct="0">
              <a:spcBef>
                <a:spcPct val="0"/>
              </a:spcBef>
              <a:spcAft>
                <a:spcPct val="0"/>
              </a:spcAft>
              <a:defRPr sz="4100" b="1">
                <a:solidFill>
                  <a:schemeClr val="tx2"/>
                </a:solidFill>
                <a:latin typeface="Lucida Sans Unicode" pitchFamily="34" charset="0"/>
              </a:defRPr>
            </a:lvl5pPr>
            <a:lvl6pPr marL="457200" algn="l" rtl="0" fontAlgn="base">
              <a:spcBef>
                <a:spcPct val="0"/>
              </a:spcBef>
              <a:spcAft>
                <a:spcPct val="0"/>
              </a:spcAft>
              <a:defRPr sz="4100" b="1">
                <a:solidFill>
                  <a:schemeClr val="tx2"/>
                </a:solidFill>
                <a:latin typeface="Lucida Sans Unicode" pitchFamily="34" charset="0"/>
              </a:defRPr>
            </a:lvl6pPr>
            <a:lvl7pPr marL="914400" algn="l" rtl="0" fontAlgn="base">
              <a:spcBef>
                <a:spcPct val="0"/>
              </a:spcBef>
              <a:spcAft>
                <a:spcPct val="0"/>
              </a:spcAft>
              <a:defRPr sz="4100" b="1">
                <a:solidFill>
                  <a:schemeClr val="tx2"/>
                </a:solidFill>
                <a:latin typeface="Lucida Sans Unicode" pitchFamily="34" charset="0"/>
              </a:defRPr>
            </a:lvl7pPr>
            <a:lvl8pPr marL="1371600" algn="l" rtl="0" fontAlgn="base">
              <a:spcBef>
                <a:spcPct val="0"/>
              </a:spcBef>
              <a:spcAft>
                <a:spcPct val="0"/>
              </a:spcAft>
              <a:defRPr sz="4100" b="1">
                <a:solidFill>
                  <a:schemeClr val="tx2"/>
                </a:solidFill>
                <a:latin typeface="Lucida Sans Unicode" pitchFamily="34" charset="0"/>
              </a:defRPr>
            </a:lvl8pPr>
            <a:lvl9pPr marL="1828800" algn="l" rtl="0" fontAlgn="base">
              <a:spcBef>
                <a:spcPct val="0"/>
              </a:spcBef>
              <a:spcAft>
                <a:spcPct val="0"/>
              </a:spcAft>
              <a:defRPr sz="4100" b="1">
                <a:solidFill>
                  <a:schemeClr val="tx2"/>
                </a:solidFill>
                <a:latin typeface="Lucida Sans Unicode" pitchFamily="34" charset="0"/>
              </a:defRPr>
            </a:lvl9pPr>
            <a:extLst/>
          </a:lstStyle>
          <a:p>
            <a:pPr algn="ctr"/>
            <a:r>
              <a:rPr lang="en-GB" sz="4800">
                <a:solidFill>
                  <a:srgbClr val="0070C0"/>
                </a:solidFill>
                <a:latin typeface="Arial" panose="020B0604020202020204" pitchFamily="34" charset="0"/>
                <a:cs typeface="Arial" panose="020B0604020202020204" pitchFamily="34" charset="0"/>
              </a:rPr>
              <a:t>Key School Procedures and Protocols </a:t>
            </a:r>
          </a:p>
        </p:txBody>
      </p:sp>
    </p:spTree>
    <p:extLst>
      <p:ext uri="{BB962C8B-B14F-4D97-AF65-F5344CB8AC3E}">
        <p14:creationId xmlns:p14="http://schemas.microsoft.com/office/powerpoint/2010/main" val="20100239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98E54EA-4BEB-9CCB-3B28-7DF53FB82DF4}"/>
              </a:ext>
            </a:extLst>
          </p:cNvPr>
          <p:cNvSpPr>
            <a:spLocks noGrp="1"/>
          </p:cNvSpPr>
          <p:nvPr>
            <p:ph idx="1"/>
          </p:nvPr>
        </p:nvSpPr>
        <p:spPr>
          <a:xfrm>
            <a:off x="457200" y="1516442"/>
            <a:ext cx="8229600" cy="4515868"/>
          </a:xfrm>
        </p:spPr>
        <p:txBody>
          <a:bodyPr>
            <a:normAutofit lnSpcReduction="10000"/>
          </a:bodyPr>
          <a:lstStyle/>
          <a:p>
            <a:r>
              <a:rPr lang="en-GB" sz="2000">
                <a:latin typeface="Arial" panose="020B0604020202020204" pitchFamily="34" charset="0"/>
                <a:cs typeface="Arial" panose="020B0604020202020204" pitchFamily="34" charset="0"/>
              </a:rPr>
              <a:t>We have acted on parental requests for the school to hold and hand out paracetamol.  Parents quite rightly stated that if paracetamol had been administered in school, their child would not have needed to be sent home due to illness. </a:t>
            </a:r>
          </a:p>
          <a:p>
            <a:r>
              <a:rPr lang="en-GB" sz="2000">
                <a:latin typeface="Arial" panose="020B0604020202020204" pitchFamily="34" charset="0"/>
                <a:cs typeface="Arial" panose="020B0604020202020204" pitchFamily="34" charset="0"/>
              </a:rPr>
              <a:t>We have gone through full due diligence checks including legal and medical advice</a:t>
            </a:r>
          </a:p>
          <a:p>
            <a:r>
              <a:rPr lang="en-GB" sz="2000">
                <a:latin typeface="Arial" panose="020B0604020202020204" pitchFamily="34" charset="0"/>
                <a:cs typeface="Arial" panose="020B0604020202020204" pitchFamily="34" charset="0"/>
              </a:rPr>
              <a:t>After this information evening the policy will be sent home to parents detailing our parameters for handing out paracetamol in school. </a:t>
            </a:r>
          </a:p>
          <a:p>
            <a:r>
              <a:rPr lang="en-GB" sz="2000">
                <a:latin typeface="Arial" panose="020B0604020202020204" pitchFamily="34" charset="0"/>
                <a:cs typeface="Arial" panose="020B0604020202020204" pitchFamily="34" charset="0"/>
              </a:rPr>
              <a:t>Parents will need to sign the consent and also give consent at the time, so that we can ascertain if the student has already had paracetamol.</a:t>
            </a:r>
          </a:p>
          <a:p>
            <a:r>
              <a:rPr lang="en-GB" sz="2000">
                <a:latin typeface="Arial" panose="020B0604020202020204" pitchFamily="34" charset="0"/>
                <a:cs typeface="Arial" panose="020B0604020202020204" pitchFamily="34" charset="0"/>
              </a:rPr>
              <a:t>Paracetamol will only be issued four times per term to students</a:t>
            </a:r>
          </a:p>
          <a:p>
            <a:r>
              <a:rPr lang="en-GB" sz="2000">
                <a:latin typeface="Arial" panose="020B0604020202020204" pitchFamily="34" charset="0"/>
                <a:cs typeface="Arial" panose="020B0604020202020204" pitchFamily="34" charset="0"/>
              </a:rPr>
              <a:t>We will only give the correct dosage per age limit</a:t>
            </a:r>
          </a:p>
          <a:p>
            <a:r>
              <a:rPr lang="en-GB" sz="2000">
                <a:latin typeface="Arial" panose="020B0604020202020204" pitchFamily="34" charset="0"/>
                <a:cs typeface="Arial" panose="020B0604020202020204" pitchFamily="34" charset="0"/>
              </a:rPr>
              <a:t>Polite reminder that any other medication needs to come into the school and parents need to sign a medical consent form</a:t>
            </a:r>
          </a:p>
        </p:txBody>
      </p:sp>
      <p:sp>
        <p:nvSpPr>
          <p:cNvPr id="3" name="Title 2">
            <a:extLst>
              <a:ext uri="{FF2B5EF4-FFF2-40B4-BE49-F238E27FC236}">
                <a16:creationId xmlns:a16="http://schemas.microsoft.com/office/drawing/2014/main" id="{A66283DC-3BB8-A095-31E7-81B6F2F60BCA}"/>
              </a:ext>
            </a:extLst>
          </p:cNvPr>
          <p:cNvSpPr>
            <a:spLocks noGrp="1"/>
          </p:cNvSpPr>
          <p:nvPr>
            <p:ph type="title"/>
          </p:nvPr>
        </p:nvSpPr>
        <p:spPr>
          <a:xfrm>
            <a:off x="661916" y="373442"/>
            <a:ext cx="8229600" cy="1143000"/>
          </a:xfrm>
        </p:spPr>
        <p:txBody>
          <a:bodyPr>
            <a:normAutofit fontScale="90000"/>
          </a:bodyPr>
          <a:lstStyle/>
          <a:p>
            <a:r>
              <a:rPr lang="en-GB"/>
              <a:t>Policy: Administering school-based Paracetamol</a:t>
            </a:r>
          </a:p>
        </p:txBody>
      </p:sp>
      <p:pic>
        <p:nvPicPr>
          <p:cNvPr id="4" name="Picture 3">
            <a:extLst>
              <a:ext uri="{FF2B5EF4-FFF2-40B4-BE49-F238E27FC236}">
                <a16:creationId xmlns:a16="http://schemas.microsoft.com/office/drawing/2014/main" id="{2462D479-6952-4831-51F0-6E1BF02C8FF3}"/>
              </a:ext>
            </a:extLst>
          </p:cNvPr>
          <p:cNvPicPr>
            <a:picLocks noChangeAspect="1"/>
          </p:cNvPicPr>
          <p:nvPr/>
        </p:nvPicPr>
        <p:blipFill>
          <a:blip r:embed="rId3"/>
          <a:stretch>
            <a:fillRect/>
          </a:stretch>
        </p:blipFill>
        <p:spPr>
          <a:xfrm>
            <a:off x="7899888" y="5866372"/>
            <a:ext cx="991628" cy="991628"/>
          </a:xfrm>
          <a:prstGeom prst="rect">
            <a:avLst/>
          </a:prstGeom>
        </p:spPr>
      </p:pic>
    </p:spTree>
    <p:extLst>
      <p:ext uri="{BB962C8B-B14F-4D97-AF65-F5344CB8AC3E}">
        <p14:creationId xmlns:p14="http://schemas.microsoft.com/office/powerpoint/2010/main" val="266272679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038255"/>
            <a:ext cx="8229600" cy="4162276"/>
          </a:xfrm>
        </p:spPr>
        <p:txBody>
          <a:bodyPr/>
          <a:lstStyle/>
          <a:p>
            <a:pPr>
              <a:lnSpc>
                <a:spcPct val="150000"/>
              </a:lnSpc>
            </a:pPr>
            <a:r>
              <a:rPr lang="en-GB" sz="2800" b="1">
                <a:latin typeface="Arial" panose="020B0604020202020204" pitchFamily="34" charset="0"/>
                <a:cs typeface="Arial" panose="020B0604020202020204" pitchFamily="34" charset="0"/>
              </a:rPr>
              <a:t>Parent Pay</a:t>
            </a:r>
          </a:p>
        </p:txBody>
      </p:sp>
      <p:sp>
        <p:nvSpPr>
          <p:cNvPr id="5" name="Title 2"/>
          <p:cNvSpPr txBox="1">
            <a:spLocks/>
          </p:cNvSpPr>
          <p:nvPr/>
        </p:nvSpPr>
        <p:spPr>
          <a:xfrm>
            <a:off x="282352" y="397892"/>
            <a:ext cx="8579296" cy="1143000"/>
          </a:xfrm>
          <a:prstGeom prst="rect">
            <a:avLst/>
          </a:prstGeom>
        </p:spPr>
        <p:txBody>
          <a:bodyPr vert="horz" rtlCol="0" anchor="ctr">
            <a:noAutofit/>
            <a:scene3d>
              <a:camera prst="orthographicFront"/>
              <a:lightRig rig="soft" dir="t"/>
            </a:scene3d>
            <a:sp3d prstMaterial="softEdge">
              <a:bevelT w="25400" h="25400"/>
            </a:sp3d>
          </a:bodyPr>
          <a:lstStyle>
            <a:lvl1pPr algn="l" rtl="0" eaLnBrk="0" fontAlgn="base" hangingPunct="0">
              <a:spcBef>
                <a:spcPct val="0"/>
              </a:spcBef>
              <a:spcAft>
                <a:spcPct val="0"/>
              </a:spcAft>
              <a:defRPr sz="4100" b="1" kern="1200">
                <a:solidFill>
                  <a:schemeClr val="tx2"/>
                </a:solidFill>
                <a:effectLst>
                  <a:outerShdw blurRad="31750" dist="25400" dir="5400000" algn="tl" rotWithShape="0">
                    <a:srgbClr val="000000">
                      <a:alpha val="25000"/>
                    </a:srgbClr>
                  </a:outerShdw>
                </a:effectLst>
                <a:latin typeface="+mj-lt"/>
                <a:ea typeface="+mj-ea"/>
                <a:cs typeface="+mj-cs"/>
              </a:defRPr>
            </a:lvl1pPr>
            <a:lvl2pPr algn="l" rtl="0" eaLnBrk="0" fontAlgn="base" hangingPunct="0">
              <a:spcBef>
                <a:spcPct val="0"/>
              </a:spcBef>
              <a:spcAft>
                <a:spcPct val="0"/>
              </a:spcAft>
              <a:defRPr sz="4100" b="1">
                <a:solidFill>
                  <a:schemeClr val="tx2"/>
                </a:solidFill>
                <a:latin typeface="Lucida Sans Unicode" pitchFamily="34" charset="0"/>
              </a:defRPr>
            </a:lvl2pPr>
            <a:lvl3pPr algn="l" rtl="0" eaLnBrk="0" fontAlgn="base" hangingPunct="0">
              <a:spcBef>
                <a:spcPct val="0"/>
              </a:spcBef>
              <a:spcAft>
                <a:spcPct val="0"/>
              </a:spcAft>
              <a:defRPr sz="4100" b="1">
                <a:solidFill>
                  <a:schemeClr val="tx2"/>
                </a:solidFill>
                <a:latin typeface="Lucida Sans Unicode" pitchFamily="34" charset="0"/>
              </a:defRPr>
            </a:lvl3pPr>
            <a:lvl4pPr algn="l" rtl="0" eaLnBrk="0" fontAlgn="base" hangingPunct="0">
              <a:spcBef>
                <a:spcPct val="0"/>
              </a:spcBef>
              <a:spcAft>
                <a:spcPct val="0"/>
              </a:spcAft>
              <a:defRPr sz="4100" b="1">
                <a:solidFill>
                  <a:schemeClr val="tx2"/>
                </a:solidFill>
                <a:latin typeface="Lucida Sans Unicode" pitchFamily="34" charset="0"/>
              </a:defRPr>
            </a:lvl4pPr>
            <a:lvl5pPr algn="l" rtl="0" eaLnBrk="0" fontAlgn="base" hangingPunct="0">
              <a:spcBef>
                <a:spcPct val="0"/>
              </a:spcBef>
              <a:spcAft>
                <a:spcPct val="0"/>
              </a:spcAft>
              <a:defRPr sz="4100" b="1">
                <a:solidFill>
                  <a:schemeClr val="tx2"/>
                </a:solidFill>
                <a:latin typeface="Lucida Sans Unicode" pitchFamily="34" charset="0"/>
              </a:defRPr>
            </a:lvl5pPr>
            <a:lvl6pPr marL="457200" algn="l" rtl="0" fontAlgn="base">
              <a:spcBef>
                <a:spcPct val="0"/>
              </a:spcBef>
              <a:spcAft>
                <a:spcPct val="0"/>
              </a:spcAft>
              <a:defRPr sz="4100" b="1">
                <a:solidFill>
                  <a:schemeClr val="tx2"/>
                </a:solidFill>
                <a:latin typeface="Lucida Sans Unicode" pitchFamily="34" charset="0"/>
              </a:defRPr>
            </a:lvl6pPr>
            <a:lvl7pPr marL="914400" algn="l" rtl="0" fontAlgn="base">
              <a:spcBef>
                <a:spcPct val="0"/>
              </a:spcBef>
              <a:spcAft>
                <a:spcPct val="0"/>
              </a:spcAft>
              <a:defRPr sz="4100" b="1">
                <a:solidFill>
                  <a:schemeClr val="tx2"/>
                </a:solidFill>
                <a:latin typeface="Lucida Sans Unicode" pitchFamily="34" charset="0"/>
              </a:defRPr>
            </a:lvl7pPr>
            <a:lvl8pPr marL="1371600" algn="l" rtl="0" fontAlgn="base">
              <a:spcBef>
                <a:spcPct val="0"/>
              </a:spcBef>
              <a:spcAft>
                <a:spcPct val="0"/>
              </a:spcAft>
              <a:defRPr sz="4100" b="1">
                <a:solidFill>
                  <a:schemeClr val="tx2"/>
                </a:solidFill>
                <a:latin typeface="Lucida Sans Unicode" pitchFamily="34" charset="0"/>
              </a:defRPr>
            </a:lvl8pPr>
            <a:lvl9pPr marL="1828800" algn="l" rtl="0" fontAlgn="base">
              <a:spcBef>
                <a:spcPct val="0"/>
              </a:spcBef>
              <a:spcAft>
                <a:spcPct val="0"/>
              </a:spcAft>
              <a:defRPr sz="4100" b="1">
                <a:solidFill>
                  <a:schemeClr val="tx2"/>
                </a:solidFill>
                <a:latin typeface="Lucida Sans Unicode" pitchFamily="34" charset="0"/>
              </a:defRPr>
            </a:lvl9pPr>
            <a:extLst/>
          </a:lstStyle>
          <a:p>
            <a:pPr algn="ctr"/>
            <a:r>
              <a:rPr lang="en-GB" sz="4800">
                <a:solidFill>
                  <a:srgbClr val="0070C0"/>
                </a:solidFill>
                <a:latin typeface="Arial" panose="020B0604020202020204" pitchFamily="34" charset="0"/>
                <a:cs typeface="Arial" panose="020B0604020202020204" pitchFamily="34" charset="0"/>
              </a:rPr>
              <a:t>Key School Procedures and Protocols </a:t>
            </a:r>
          </a:p>
        </p:txBody>
      </p:sp>
      <p:sp>
        <p:nvSpPr>
          <p:cNvPr id="4" name="TextBox 3">
            <a:extLst>
              <a:ext uri="{FF2B5EF4-FFF2-40B4-BE49-F238E27FC236}">
                <a16:creationId xmlns:a16="http://schemas.microsoft.com/office/drawing/2014/main" id="{A7F4D90F-1839-BDFB-D5D6-BEEC78E4E9A9}"/>
              </a:ext>
            </a:extLst>
          </p:cNvPr>
          <p:cNvSpPr txBox="1"/>
          <p:nvPr/>
        </p:nvSpPr>
        <p:spPr>
          <a:xfrm>
            <a:off x="691616" y="3042527"/>
            <a:ext cx="7713348" cy="2753639"/>
          </a:xfrm>
          <a:prstGeom prst="rect">
            <a:avLst/>
          </a:prstGeom>
          <a:noFill/>
        </p:spPr>
        <p:txBody>
          <a:bodyPr wrap="square">
            <a:spAutoFit/>
          </a:bodyPr>
          <a:lstStyle/>
          <a:p>
            <a:pPr marL="285750" indent="-285750">
              <a:lnSpc>
                <a:spcPct val="107000"/>
              </a:lnSpc>
              <a:spcAft>
                <a:spcPts val="800"/>
              </a:spcAft>
              <a:buFont typeface="Arial" panose="020B0604020202020204" pitchFamily="34" charset="0"/>
              <a:buChar char="•"/>
            </a:pPr>
            <a:r>
              <a:rPr lang="en-GB" sz="2400">
                <a:effectLst/>
                <a:latin typeface="Calibri" panose="020F0502020204030204" pitchFamily="34" charset="0"/>
                <a:ea typeface="Calibri" panose="020F0502020204030204" pitchFamily="34" charset="0"/>
                <a:cs typeface="Times New Roman" panose="02020603050405020304" pitchFamily="18" charset="0"/>
              </a:rPr>
              <a:t>We operate a cashless system at CCHSG. </a:t>
            </a:r>
          </a:p>
          <a:p>
            <a:pPr marL="285750" indent="-285750">
              <a:lnSpc>
                <a:spcPct val="107000"/>
              </a:lnSpc>
              <a:spcAft>
                <a:spcPts val="800"/>
              </a:spcAft>
              <a:buFont typeface="Arial" panose="020B0604020202020204" pitchFamily="34" charset="0"/>
              <a:buChar char="•"/>
            </a:pPr>
            <a:r>
              <a:rPr lang="en-GB" sz="2400">
                <a:latin typeface="Calibri" panose="020F0502020204030204" pitchFamily="34" charset="0"/>
                <a:ea typeface="Calibri" panose="020F0502020204030204" pitchFamily="34" charset="0"/>
                <a:cs typeface="Times New Roman" panose="02020603050405020304" pitchFamily="18" charset="0"/>
              </a:rPr>
              <a:t>All </a:t>
            </a:r>
            <a:r>
              <a:rPr lang="en-GB" sz="2400">
                <a:effectLst/>
                <a:latin typeface="Calibri" panose="020F0502020204030204" pitchFamily="34" charset="0"/>
                <a:ea typeface="Calibri" panose="020F0502020204030204" pitchFamily="34" charset="0"/>
                <a:cs typeface="Times New Roman" panose="02020603050405020304" pitchFamily="18" charset="0"/>
              </a:rPr>
              <a:t>payments are made through the Parent Pay system. </a:t>
            </a:r>
          </a:p>
          <a:p>
            <a:pPr marL="285750" indent="-285750">
              <a:lnSpc>
                <a:spcPct val="107000"/>
              </a:lnSpc>
              <a:spcAft>
                <a:spcPts val="800"/>
              </a:spcAft>
              <a:buFont typeface="Arial" panose="020B0604020202020204" pitchFamily="34" charset="0"/>
              <a:buChar char="•"/>
            </a:pPr>
            <a:r>
              <a:rPr lang="en-GB" sz="2400">
                <a:effectLst/>
                <a:latin typeface="Calibri" panose="020F0502020204030204" pitchFamily="34" charset="0"/>
                <a:ea typeface="Calibri" panose="020F0502020204030204" pitchFamily="34" charset="0"/>
                <a:cs typeface="Times New Roman" panose="02020603050405020304" pitchFamily="18" charset="0"/>
              </a:rPr>
              <a:t>Any items that require payment will be placed on to your account with a description. </a:t>
            </a:r>
          </a:p>
          <a:p>
            <a:pPr marL="285750" indent="-285750">
              <a:lnSpc>
                <a:spcPct val="107000"/>
              </a:lnSpc>
              <a:spcAft>
                <a:spcPts val="800"/>
              </a:spcAft>
              <a:buFont typeface="Arial" panose="020B0604020202020204" pitchFamily="34" charset="0"/>
              <a:buChar char="•"/>
            </a:pPr>
            <a:r>
              <a:rPr lang="en-GB" sz="2400">
                <a:effectLst/>
                <a:latin typeface="Calibri" panose="020F0502020204030204" pitchFamily="34" charset="0"/>
                <a:ea typeface="Calibri" panose="020F0502020204030204" pitchFamily="34" charset="0"/>
                <a:cs typeface="Times New Roman" panose="02020603050405020304" pitchFamily="18" charset="0"/>
              </a:rPr>
              <a:t>If you have any issues with ParentPay please contact the office or our finance department.</a:t>
            </a:r>
          </a:p>
        </p:txBody>
      </p:sp>
    </p:spTree>
    <p:extLst>
      <p:ext uri="{BB962C8B-B14F-4D97-AF65-F5344CB8AC3E}">
        <p14:creationId xmlns:p14="http://schemas.microsoft.com/office/powerpoint/2010/main" val="36475416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587361" y="284371"/>
            <a:ext cx="8697217" cy="914400"/>
          </a:xfrm>
        </p:spPr>
        <p:txBody>
          <a:bodyPr>
            <a:normAutofit/>
          </a:bodyPr>
          <a:lstStyle/>
          <a:p>
            <a:pPr algn="ctr" eaLnBrk="1" fontAlgn="auto" hangingPunct="1">
              <a:spcAft>
                <a:spcPts val="0"/>
              </a:spcAft>
              <a:defRPr/>
            </a:pPr>
            <a:r>
              <a:rPr lang="en-GB" sz="4800">
                <a:solidFill>
                  <a:srgbClr val="0070C0"/>
                </a:solidFill>
                <a:latin typeface="Arial" panose="020B0604020202020204" pitchFamily="34" charset="0"/>
                <a:cs typeface="Arial" panose="020B0604020202020204" pitchFamily="34" charset="0"/>
              </a:rPr>
              <a:t>Keeping in Touch</a:t>
            </a:r>
          </a:p>
        </p:txBody>
      </p:sp>
      <p:sp>
        <p:nvSpPr>
          <p:cNvPr id="82947" name="Rectangle 3"/>
          <p:cNvSpPr>
            <a:spLocks noGrp="1" noChangeArrowheads="1"/>
          </p:cNvSpPr>
          <p:nvPr>
            <p:ph type="body" sz="half" idx="1"/>
          </p:nvPr>
        </p:nvSpPr>
        <p:spPr>
          <a:xfrm>
            <a:off x="1393373" y="1219200"/>
            <a:ext cx="5832648" cy="4419600"/>
          </a:xfrm>
        </p:spPr>
        <p:txBody>
          <a:bodyPr/>
          <a:lstStyle/>
          <a:p>
            <a:pPr eaLnBrk="1" hangingPunct="1"/>
            <a:r>
              <a:rPr lang="en-GB" altLang="en-US" sz="3200" err="1">
                <a:latin typeface="Arial" charset="0"/>
                <a:cs typeface="Arial" charset="0"/>
              </a:rPr>
              <a:t>Edulink</a:t>
            </a:r>
            <a:r>
              <a:rPr lang="en-GB" altLang="en-US" sz="3200">
                <a:latin typeface="Arial" charset="0"/>
                <a:cs typeface="Arial" charset="0"/>
              </a:rPr>
              <a:t> One platform </a:t>
            </a:r>
          </a:p>
          <a:p>
            <a:pPr eaLnBrk="1" hangingPunct="1"/>
            <a:r>
              <a:rPr lang="en-GB" altLang="en-US" sz="3200">
                <a:latin typeface="Arial" charset="0"/>
                <a:cs typeface="Arial" charset="0"/>
              </a:rPr>
              <a:t>Weekly bulletin</a:t>
            </a:r>
          </a:p>
          <a:p>
            <a:pPr eaLnBrk="1" hangingPunct="1"/>
            <a:r>
              <a:rPr lang="en-GB" altLang="en-US" sz="3200">
                <a:latin typeface="Arial" charset="0"/>
                <a:cs typeface="Arial" charset="0"/>
              </a:rPr>
              <a:t>E-newsletter</a:t>
            </a:r>
          </a:p>
          <a:p>
            <a:pPr eaLnBrk="1" hangingPunct="1"/>
            <a:r>
              <a:rPr lang="en-GB" altLang="en-US" sz="3200">
                <a:latin typeface="Arial" charset="0"/>
                <a:cs typeface="Arial" charset="0"/>
              </a:rPr>
              <a:t>Website</a:t>
            </a:r>
          </a:p>
          <a:p>
            <a:pPr eaLnBrk="1" hangingPunct="1"/>
            <a:r>
              <a:rPr lang="en-GB" altLang="en-US" sz="3200">
                <a:latin typeface="Arial" charset="0"/>
                <a:cs typeface="Arial" charset="0"/>
              </a:rPr>
              <a:t>Email</a:t>
            </a:r>
          </a:p>
          <a:p>
            <a:pPr eaLnBrk="1" hangingPunct="1"/>
            <a:r>
              <a:rPr lang="en-GB" altLang="en-US" sz="3200">
                <a:latin typeface="Arial" charset="0"/>
                <a:cs typeface="Arial" charset="0"/>
              </a:rPr>
              <a:t>Notes in Student Planner</a:t>
            </a:r>
          </a:p>
          <a:p>
            <a:pPr eaLnBrk="1" hangingPunct="1"/>
            <a:r>
              <a:rPr lang="en-GB" altLang="en-US" sz="3200">
                <a:latin typeface="Arial" charset="0"/>
                <a:cs typeface="Arial" charset="0"/>
              </a:rPr>
              <a:t>Letter/Telephone</a:t>
            </a:r>
          </a:p>
          <a:p>
            <a:pPr eaLnBrk="1" hangingPunct="1"/>
            <a:r>
              <a:rPr lang="en-GB" altLang="en-US" sz="3200">
                <a:latin typeface="Arial" charset="0"/>
                <a:cs typeface="Arial" charset="0"/>
              </a:rPr>
              <a:t>Tell us about achievements outside school</a:t>
            </a:r>
            <a:endParaRPr lang="en-GB" altLang="en-US" sz="2800"/>
          </a:p>
        </p:txBody>
      </p:sp>
    </p:spTree>
    <p:extLst>
      <p:ext uri="{BB962C8B-B14F-4D97-AF65-F5344CB8AC3E}">
        <p14:creationId xmlns:p14="http://schemas.microsoft.com/office/powerpoint/2010/main" val="2160276130"/>
      </p:ext>
    </p:extLst>
  </p:cSld>
  <p:clrMapOvr>
    <a:masterClrMapping/>
  </p:clrMapOvr>
  <mc:AlternateContent xmlns:mc="http://schemas.openxmlformats.org/markup-compatibility/2006" xmlns:p14="http://schemas.microsoft.com/office/powerpoint/2010/main">
    <mc:Choice Requires="p14">
      <p:transition spd="slow" p14:dur="2000" advTm="102645"/>
    </mc:Choice>
    <mc:Fallback xmlns="">
      <p:transition spd="slow" advTm="102645"/>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D169F360-07B6-AE62-CEA4-3E2F8437A42A}"/>
              </a:ext>
            </a:extLst>
          </p:cNvPr>
          <p:cNvPicPr>
            <a:picLocks noChangeAspect="1"/>
          </p:cNvPicPr>
          <p:nvPr/>
        </p:nvPicPr>
        <p:blipFill>
          <a:blip r:embed="rId2"/>
          <a:stretch>
            <a:fillRect/>
          </a:stretch>
        </p:blipFill>
        <p:spPr>
          <a:xfrm>
            <a:off x="2197033" y="0"/>
            <a:ext cx="4749934" cy="6858000"/>
          </a:xfrm>
          <a:prstGeom prst="rect">
            <a:avLst/>
          </a:prstGeom>
        </p:spPr>
      </p:pic>
    </p:spTree>
    <p:extLst>
      <p:ext uri="{BB962C8B-B14F-4D97-AF65-F5344CB8AC3E}">
        <p14:creationId xmlns:p14="http://schemas.microsoft.com/office/powerpoint/2010/main" val="128738185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DD6CC6-002A-A58A-FDE3-04BC5D60D1B4}"/>
              </a:ext>
            </a:extLst>
          </p:cNvPr>
          <p:cNvSpPr>
            <a:spLocks noGrp="1"/>
          </p:cNvSpPr>
          <p:nvPr>
            <p:ph type="title"/>
          </p:nvPr>
        </p:nvSpPr>
        <p:spPr/>
        <p:txBody>
          <a:bodyPr/>
          <a:lstStyle/>
          <a:p>
            <a:endParaRPr lang="en-GB"/>
          </a:p>
        </p:txBody>
      </p:sp>
      <p:pic>
        <p:nvPicPr>
          <p:cNvPr id="6" name="Picture 5">
            <a:extLst>
              <a:ext uri="{FF2B5EF4-FFF2-40B4-BE49-F238E27FC236}">
                <a16:creationId xmlns:a16="http://schemas.microsoft.com/office/drawing/2014/main" id="{C85973CD-9D03-5D4F-FCA4-8C950F511A3A}"/>
              </a:ext>
            </a:extLst>
          </p:cNvPr>
          <p:cNvPicPr>
            <a:picLocks noChangeAspect="1"/>
          </p:cNvPicPr>
          <p:nvPr/>
        </p:nvPicPr>
        <p:blipFill>
          <a:blip r:embed="rId2"/>
          <a:stretch>
            <a:fillRect/>
          </a:stretch>
        </p:blipFill>
        <p:spPr>
          <a:xfrm>
            <a:off x="195263" y="1974543"/>
            <a:ext cx="4785072" cy="3272371"/>
          </a:xfrm>
          <a:prstGeom prst="rect">
            <a:avLst/>
          </a:prstGeom>
        </p:spPr>
      </p:pic>
      <p:pic>
        <p:nvPicPr>
          <p:cNvPr id="8" name="Picture 7">
            <a:extLst>
              <a:ext uri="{FF2B5EF4-FFF2-40B4-BE49-F238E27FC236}">
                <a16:creationId xmlns:a16="http://schemas.microsoft.com/office/drawing/2014/main" id="{35F1DC5C-53EE-67E4-45AF-0AFD2729A8FC}"/>
              </a:ext>
            </a:extLst>
          </p:cNvPr>
          <p:cNvPicPr>
            <a:picLocks noChangeAspect="1"/>
          </p:cNvPicPr>
          <p:nvPr/>
        </p:nvPicPr>
        <p:blipFill>
          <a:blip r:embed="rId3"/>
          <a:stretch>
            <a:fillRect/>
          </a:stretch>
        </p:blipFill>
        <p:spPr>
          <a:xfrm>
            <a:off x="5133415" y="339761"/>
            <a:ext cx="4010585" cy="5982535"/>
          </a:xfrm>
          <a:prstGeom prst="rect">
            <a:avLst/>
          </a:prstGeom>
        </p:spPr>
      </p:pic>
    </p:spTree>
    <p:extLst>
      <p:ext uri="{BB962C8B-B14F-4D97-AF65-F5344CB8AC3E}">
        <p14:creationId xmlns:p14="http://schemas.microsoft.com/office/powerpoint/2010/main" val="82410301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5213372"/>
            <a:ext cx="8229600" cy="1614245"/>
          </a:xfrm>
        </p:spPr>
        <p:txBody>
          <a:bodyPr/>
          <a:lstStyle/>
          <a:p>
            <a:pPr marL="109537" indent="0">
              <a:buNone/>
            </a:pPr>
            <a:r>
              <a:rPr lang="en-GB">
                <a:latin typeface="Arial" panose="020B0604020202020204" pitchFamily="34" charset="0"/>
                <a:cs typeface="Arial" panose="020B0604020202020204" pitchFamily="34" charset="0"/>
              </a:rPr>
              <a:t>Aims to build teamwork, resilience and wellbeing</a:t>
            </a:r>
          </a:p>
        </p:txBody>
      </p:sp>
      <p:sp>
        <p:nvSpPr>
          <p:cNvPr id="3" name="Title 2"/>
          <p:cNvSpPr>
            <a:spLocks noGrp="1"/>
          </p:cNvSpPr>
          <p:nvPr>
            <p:ph type="title"/>
          </p:nvPr>
        </p:nvSpPr>
        <p:spPr>
          <a:xfrm>
            <a:off x="192155" y="-851754"/>
            <a:ext cx="8759690" cy="3687762"/>
          </a:xfrm>
        </p:spPr>
        <p:txBody>
          <a:bodyPr>
            <a:normAutofit/>
          </a:bodyPr>
          <a:lstStyle/>
          <a:p>
            <a:pPr algn="ctr"/>
            <a:r>
              <a:rPr lang="en-GB" sz="5400">
                <a:solidFill>
                  <a:srgbClr val="0070C0"/>
                </a:solidFill>
                <a:latin typeface="Arial" panose="020B0604020202020204" pitchFamily="34" charset="0"/>
                <a:cs typeface="Arial" panose="020B0604020202020204" pitchFamily="34" charset="0"/>
              </a:rPr>
              <a:t>Year 7 Residential Experience </a:t>
            </a:r>
          </a:p>
        </p:txBody>
      </p:sp>
      <p:pic>
        <p:nvPicPr>
          <p:cNvPr id="2052" name="Picture 4" descr="Outdoor Adventure School Trips | The Bushcraft Company">
            <a:extLst>
              <a:ext uri="{FF2B5EF4-FFF2-40B4-BE49-F238E27FC236}">
                <a16:creationId xmlns:a16="http://schemas.microsoft.com/office/drawing/2014/main" id="{1D236A78-07FA-D042-E10B-07EAC73F9CC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2155" y="2700367"/>
            <a:ext cx="3831196" cy="1457265"/>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The Bushcraft Company review of Oxfordshire">
            <a:extLst>
              <a:ext uri="{FF2B5EF4-FFF2-40B4-BE49-F238E27FC236}">
                <a16:creationId xmlns:a16="http://schemas.microsoft.com/office/drawing/2014/main" id="{9ED462B6-14FB-535F-B10D-B02D24BAE08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10865" y="2079045"/>
            <a:ext cx="5040980" cy="28355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5222138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577516" y="1727523"/>
            <a:ext cx="8229600" cy="2266961"/>
          </a:xfrm>
        </p:spPr>
        <p:txBody>
          <a:bodyPr/>
          <a:lstStyle/>
          <a:p>
            <a:r>
              <a:rPr lang="en-GB">
                <a:latin typeface="Arial" panose="020B0604020202020204" pitchFamily="34" charset="0"/>
                <a:cs typeface="Arial" panose="020B0604020202020204" pitchFamily="34" charset="0"/>
              </a:rPr>
              <a:t>3-day residential trip in July – details will be sent out in the coming weeks via </a:t>
            </a:r>
            <a:r>
              <a:rPr lang="en-GB" err="1">
                <a:latin typeface="Arial" panose="020B0604020202020204" pitchFamily="34" charset="0"/>
                <a:cs typeface="Arial" panose="020B0604020202020204" pitchFamily="34" charset="0"/>
              </a:rPr>
              <a:t>Edulink</a:t>
            </a:r>
            <a:r>
              <a:rPr lang="en-GB">
                <a:latin typeface="Arial" panose="020B0604020202020204" pitchFamily="34" charset="0"/>
                <a:cs typeface="Arial" panose="020B0604020202020204" pitchFamily="34" charset="0"/>
              </a:rPr>
              <a:t> letter.</a:t>
            </a:r>
          </a:p>
          <a:p>
            <a:r>
              <a:rPr lang="en-GB">
                <a:latin typeface="Arial" panose="020B0604020202020204" pitchFamily="34" charset="0"/>
                <a:cs typeface="Arial" panose="020B0604020202020204" pitchFamily="34" charset="0"/>
              </a:rPr>
              <a:t>Location: Boughton Woods, Northamptonshire</a:t>
            </a:r>
          </a:p>
          <a:p>
            <a:r>
              <a:rPr lang="en-GB" b="1">
                <a:latin typeface="Arial" panose="020B0604020202020204" pitchFamily="34" charset="0"/>
                <a:cs typeface="Arial" panose="020B0604020202020204" pitchFamily="34" charset="0"/>
              </a:rPr>
              <a:t>All</a:t>
            </a:r>
            <a:r>
              <a:rPr lang="en-GB">
                <a:latin typeface="Arial" panose="020B0604020202020204" pitchFamily="34" charset="0"/>
                <a:cs typeface="Arial" panose="020B0604020202020204" pitchFamily="34" charset="0"/>
              </a:rPr>
              <a:t> students encouraged to attend</a:t>
            </a:r>
          </a:p>
          <a:p>
            <a:pPr marL="109537" indent="0">
              <a:buNone/>
            </a:pPr>
            <a:endParaRPr lang="en-GB">
              <a:latin typeface="Arial" panose="020B0604020202020204" pitchFamily="34" charset="0"/>
              <a:cs typeface="Arial" panose="020B0604020202020204" pitchFamily="34" charset="0"/>
            </a:endParaRPr>
          </a:p>
          <a:p>
            <a:endParaRPr lang="en-GB"/>
          </a:p>
          <a:p>
            <a:endParaRPr lang="en-GB"/>
          </a:p>
          <a:p>
            <a:endParaRPr lang="en-GB"/>
          </a:p>
        </p:txBody>
      </p:sp>
      <p:sp>
        <p:nvSpPr>
          <p:cNvPr id="3" name="Title 2"/>
          <p:cNvSpPr>
            <a:spLocks noGrp="1"/>
          </p:cNvSpPr>
          <p:nvPr>
            <p:ph type="title"/>
          </p:nvPr>
        </p:nvSpPr>
        <p:spPr/>
        <p:txBody>
          <a:bodyPr>
            <a:normAutofit/>
          </a:bodyPr>
          <a:lstStyle/>
          <a:p>
            <a:r>
              <a:rPr lang="en-GB" sz="5400"/>
              <a:t>Details</a:t>
            </a:r>
          </a:p>
        </p:txBody>
      </p:sp>
    </p:spTree>
    <p:extLst>
      <p:ext uri="{BB962C8B-B14F-4D97-AF65-F5344CB8AC3E}">
        <p14:creationId xmlns:p14="http://schemas.microsoft.com/office/powerpoint/2010/main" val="256720192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4D9D228-8B05-0B9D-D438-FFCBFAFFCB5E}"/>
              </a:ext>
            </a:extLst>
          </p:cNvPr>
          <p:cNvSpPr>
            <a:spLocks noGrp="1"/>
          </p:cNvSpPr>
          <p:nvPr>
            <p:ph idx="1"/>
          </p:nvPr>
        </p:nvSpPr>
        <p:spPr>
          <a:xfrm>
            <a:off x="364435" y="1785938"/>
            <a:ext cx="8229600" cy="4525962"/>
          </a:xfrm>
        </p:spPr>
        <p:txBody>
          <a:bodyPr/>
          <a:lstStyle/>
          <a:p>
            <a:pPr marL="109537" indent="0">
              <a:buNone/>
            </a:pPr>
            <a:r>
              <a:rPr lang="en-GB"/>
              <a:t>Activities might include: </a:t>
            </a:r>
          </a:p>
          <a:p>
            <a:r>
              <a:rPr lang="en-GB"/>
              <a:t>learning first aid skills</a:t>
            </a:r>
          </a:p>
          <a:p>
            <a:r>
              <a:rPr lang="en-GB"/>
              <a:t>Build and maintain a fire </a:t>
            </a:r>
            <a:br>
              <a:rPr lang="en-GB"/>
            </a:br>
            <a:r>
              <a:rPr lang="en-GB"/>
              <a:t>How to fillet a salmon</a:t>
            </a:r>
          </a:p>
          <a:p>
            <a:r>
              <a:rPr lang="en-GB"/>
              <a:t>Archery </a:t>
            </a:r>
          </a:p>
          <a:p>
            <a:r>
              <a:rPr lang="en-GB"/>
              <a:t>Axe throwing</a:t>
            </a:r>
          </a:p>
          <a:p>
            <a:r>
              <a:rPr lang="en-GB"/>
              <a:t>Building a shelter which many </a:t>
            </a:r>
            <a:br>
              <a:rPr lang="en-GB"/>
            </a:br>
            <a:r>
              <a:rPr lang="en-GB"/>
              <a:t>students choose to sleep in</a:t>
            </a:r>
          </a:p>
        </p:txBody>
      </p:sp>
      <p:sp>
        <p:nvSpPr>
          <p:cNvPr id="3" name="Title 2">
            <a:extLst>
              <a:ext uri="{FF2B5EF4-FFF2-40B4-BE49-F238E27FC236}">
                <a16:creationId xmlns:a16="http://schemas.microsoft.com/office/drawing/2014/main" id="{7A455964-69A9-B06E-1E8F-D5F2047D2473}"/>
              </a:ext>
            </a:extLst>
          </p:cNvPr>
          <p:cNvSpPr>
            <a:spLocks noGrp="1"/>
          </p:cNvSpPr>
          <p:nvPr>
            <p:ph type="title"/>
          </p:nvPr>
        </p:nvSpPr>
        <p:spPr/>
        <p:txBody>
          <a:bodyPr>
            <a:noAutofit/>
          </a:bodyPr>
          <a:lstStyle/>
          <a:p>
            <a:r>
              <a:rPr lang="en-GB" sz="4400"/>
              <a:t>What do students get up to at Bushcraft? </a:t>
            </a:r>
          </a:p>
        </p:txBody>
      </p:sp>
      <p:pic>
        <p:nvPicPr>
          <p:cNvPr id="7" name="Picture 6">
            <a:extLst>
              <a:ext uri="{FF2B5EF4-FFF2-40B4-BE49-F238E27FC236}">
                <a16:creationId xmlns:a16="http://schemas.microsoft.com/office/drawing/2014/main" id="{60C738E1-9BFD-4E8A-4F1B-4D3EBF32F22D}"/>
              </a:ext>
            </a:extLst>
          </p:cNvPr>
          <p:cNvPicPr>
            <a:picLocks noChangeAspect="1"/>
          </p:cNvPicPr>
          <p:nvPr/>
        </p:nvPicPr>
        <p:blipFill rotWithShape="1">
          <a:blip r:embed="rId3"/>
          <a:srcRect l="17718" t="4900" r="17766" b="10207"/>
          <a:stretch/>
        </p:blipFill>
        <p:spPr>
          <a:xfrm>
            <a:off x="5122056" y="939526"/>
            <a:ext cx="4021944" cy="2976872"/>
          </a:xfrm>
          <a:prstGeom prst="rect">
            <a:avLst/>
          </a:prstGeom>
        </p:spPr>
      </p:pic>
      <p:pic>
        <p:nvPicPr>
          <p:cNvPr id="9" name="Picture 8">
            <a:extLst>
              <a:ext uri="{FF2B5EF4-FFF2-40B4-BE49-F238E27FC236}">
                <a16:creationId xmlns:a16="http://schemas.microsoft.com/office/drawing/2014/main" id="{BEE2B2C5-20D4-A2B9-64C4-99D24C05F076}"/>
              </a:ext>
            </a:extLst>
          </p:cNvPr>
          <p:cNvPicPr>
            <a:picLocks noChangeAspect="1"/>
          </p:cNvPicPr>
          <p:nvPr/>
        </p:nvPicPr>
        <p:blipFill rotWithShape="1">
          <a:blip r:embed="rId4"/>
          <a:srcRect l="38406" t="25004" r="31497" b="18011"/>
          <a:stretch/>
        </p:blipFill>
        <p:spPr>
          <a:xfrm>
            <a:off x="6340379" y="3516552"/>
            <a:ext cx="2624625" cy="2795348"/>
          </a:xfrm>
          <a:prstGeom prst="rect">
            <a:avLst/>
          </a:prstGeom>
        </p:spPr>
      </p:pic>
    </p:spTree>
    <p:extLst>
      <p:ext uri="{BB962C8B-B14F-4D97-AF65-F5344CB8AC3E}">
        <p14:creationId xmlns:p14="http://schemas.microsoft.com/office/powerpoint/2010/main" val="358484522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998359" y="1353294"/>
            <a:ext cx="7394079" cy="1143000"/>
          </a:xfrm>
        </p:spPr>
        <p:txBody>
          <a:bodyPr>
            <a:noAutofit/>
          </a:bodyPr>
          <a:lstStyle/>
          <a:p>
            <a:pPr algn="ctr">
              <a:defRPr/>
            </a:pPr>
            <a:br>
              <a:rPr lang="en-GB" sz="4400">
                <a:solidFill>
                  <a:srgbClr val="0070C0"/>
                </a:solidFill>
                <a:latin typeface="Arial" panose="020B0604020202020204" pitchFamily="34" charset="0"/>
                <a:cs typeface="Arial" panose="020B0604020202020204" pitchFamily="34" charset="0"/>
              </a:rPr>
            </a:br>
            <a:r>
              <a:rPr lang="en-GB" sz="4400">
                <a:solidFill>
                  <a:srgbClr val="002060"/>
                </a:solidFill>
                <a:latin typeface="Arial" panose="020B0604020202020204" pitchFamily="34" charset="0"/>
                <a:cs typeface="Arial" panose="020B0604020202020204" pitchFamily="34" charset="0"/>
              </a:rPr>
              <a:t>Thank you for listening</a:t>
            </a:r>
            <a:br>
              <a:rPr lang="en-GB" sz="4400">
                <a:solidFill>
                  <a:srgbClr val="002060"/>
                </a:solidFill>
                <a:latin typeface="Arial" panose="020B0604020202020204" pitchFamily="34" charset="0"/>
                <a:cs typeface="Arial" panose="020B0604020202020204" pitchFamily="34" charset="0"/>
              </a:rPr>
            </a:br>
            <a:r>
              <a:rPr lang="en-GB" sz="2800" b="0">
                <a:solidFill>
                  <a:srgbClr val="002060"/>
                </a:solidFill>
                <a:effectLst/>
                <a:latin typeface="Arial" panose="020B0604020202020204" pitchFamily="34" charset="0"/>
                <a:cs typeface="Arial" panose="020B0604020202020204" pitchFamily="34" charset="0"/>
              </a:rPr>
              <a:t>Please refer to your Information Booklet for further detail and if you have any questions contact your Form Tutor</a:t>
            </a:r>
            <a:endParaRPr lang="en-GB" sz="3600" b="0">
              <a:solidFill>
                <a:srgbClr val="002060"/>
              </a:solidFill>
              <a:effectLst/>
              <a:latin typeface="Arial" panose="020B0604020202020204" pitchFamily="34" charset="0"/>
              <a:cs typeface="Arial" panose="020B0604020202020204" pitchFamily="34" charset="0"/>
            </a:endParaRPr>
          </a:p>
        </p:txBody>
      </p:sp>
      <p:pic>
        <p:nvPicPr>
          <p:cNvPr id="4"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491880" y="3933056"/>
            <a:ext cx="2016224" cy="20162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PRESENTATIONKEY" val="CUVRRG"/>
</p:tagLst>
</file>

<file path=ppt/tags/tag2.xml><?xml version="1.0" encoding="utf-8"?>
<p:tagLst xmlns:a="http://schemas.openxmlformats.org/drawingml/2006/main" xmlns:r="http://schemas.openxmlformats.org/officeDocument/2006/relationships" xmlns:p="http://schemas.openxmlformats.org/presentationml/2006/main">
  <p:tag name="TIMING" val="|1.6|0.3|0.8|2.8|0.3|0.5|1.6"/>
</p:tagLst>
</file>

<file path=ppt/tags/tag3.xml><?xml version="1.0" encoding="utf-8"?>
<p:tagLst xmlns:a="http://schemas.openxmlformats.org/drawingml/2006/main" xmlns:r="http://schemas.openxmlformats.org/officeDocument/2006/relationships" xmlns:p="http://schemas.openxmlformats.org/presentationml/2006/main">
  <p:tag name="TIMING" val="|1.6|0.3|0.8|2.8|0.3|0.5|1.6"/>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_rels/theme3.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1_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3.xml><?xml version="1.0" encoding="utf-8"?>
<a:theme xmlns:a="http://schemas.openxmlformats.org/drawingml/2006/main" name="4_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4c43ed60-11cd-4aff-a501-44bb6c3422c8">
      <Terms xmlns="http://schemas.microsoft.com/office/infopath/2007/PartnerControls"/>
    </lcf76f155ced4ddcb4097134ff3c332f>
    <TaxCatchAll xmlns="fb125de5-5b79-410c-867c-e6452fe21386" xsi:nil="true"/>
    <_ip_UnifiedCompliancePolicyUIAction xmlns="http://schemas.microsoft.com/sharepoint/v3" xsi:nil="true"/>
    <_ip_UnifiedCompliancePolicyProperties xmlns="http://schemas.microsoft.com/sharepoint/v3"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982A5C6EEBD67644B3334E3B4F95D784" ma:contentTypeVersion="20" ma:contentTypeDescription="Create a new document." ma:contentTypeScope="" ma:versionID="105ba60a82cc841b0bc79b9945c33538">
  <xsd:schema xmlns:xsd="http://www.w3.org/2001/XMLSchema" xmlns:xs="http://www.w3.org/2001/XMLSchema" xmlns:p="http://schemas.microsoft.com/office/2006/metadata/properties" xmlns:ns1="http://schemas.microsoft.com/sharepoint/v3" xmlns:ns2="4c43ed60-11cd-4aff-a501-44bb6c3422c8" xmlns:ns3="fb125de5-5b79-410c-867c-e6452fe21386" targetNamespace="http://schemas.microsoft.com/office/2006/metadata/properties" ma:root="true" ma:fieldsID="1cca389299f66d01c906b742d44df761" ns1:_="" ns2:_="" ns3:_="">
    <xsd:import namespace="http://schemas.microsoft.com/sharepoint/v3"/>
    <xsd:import namespace="4c43ed60-11cd-4aff-a501-44bb6c3422c8"/>
    <xsd:import namespace="fb125de5-5b79-410c-867c-e6452fe21386"/>
    <xsd:element name="properties">
      <xsd:complexType>
        <xsd:sequence>
          <xsd:element name="documentManagement">
            <xsd:complexType>
              <xsd:all>
                <xsd:element ref="ns2:MediaServiceMetadata" minOccurs="0"/>
                <xsd:element ref="ns2:MediaServiceFastMetadata" minOccurs="0"/>
                <xsd:element ref="ns2:MediaServiceAutoTags" minOccurs="0"/>
                <xsd:element ref="ns3:SharedWithUsers" minOccurs="0"/>
                <xsd:element ref="ns3:SharedWithDetails" minOccurs="0"/>
                <xsd:element ref="ns2:MediaServiceOCR" minOccurs="0"/>
                <xsd:element ref="ns2:MediaServiceDateTaken" minOccurs="0"/>
                <xsd:element ref="ns2:MediaServiceLocation"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2:lcf76f155ced4ddcb4097134ff3c332f" minOccurs="0"/>
                <xsd:element ref="ns3:TaxCatchAll" minOccurs="0"/>
                <xsd:element ref="ns1:_ip_UnifiedCompliancePolicyProperties" minOccurs="0"/>
                <xsd:element ref="ns1:_ip_UnifiedCompliancePolicyUIAction"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4" nillable="true" ma:displayName="Unified Compliance Policy Properties" ma:hidden="true" ma:internalName="_ip_UnifiedCompliancePolicyProperties">
      <xsd:simpleType>
        <xsd:restriction base="dms:Note"/>
      </xsd:simpleType>
    </xsd:element>
    <xsd:element name="_ip_UnifiedCompliancePolicyUIAction" ma:index="25"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c43ed60-11cd-4aff-a501-44bb6c3422c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OCR" ma:index="13" nillable="true" ma:displayName="MediaServiceOCR" ma:internalName="MediaServiceOCR"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ServiceLocation" ma:index="15" nillable="true" ma:displayName="MediaServiceLocation" ma:internalName="MediaServiceLocatio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d47d8a9f-44b4-4104-96ae-baa08a11bbd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6"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7"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fb125de5-5b79-410c-867c-e6452fe21386"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73f84e94-95ce-422c-9fa5-599e6da617ef}" ma:internalName="TaxCatchAll" ma:showField="CatchAllData" ma:web="fb125de5-5b79-410c-867c-e6452fe2138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FFA82F8-F19C-485D-ACB3-8BF54CADE011}">
  <ds:schemaRefs>
    <ds:schemaRef ds:uri="http://schemas.microsoft.com/office/2006/documentManagement/types"/>
    <ds:schemaRef ds:uri="http://www.w3.org/XML/1998/namespace"/>
    <ds:schemaRef ds:uri="85b594ab-9d88-4e98-bdf5-48799910358a"/>
    <ds:schemaRef ds:uri="http://purl.org/dc/terms/"/>
    <ds:schemaRef ds:uri="http://purl.org/dc/dcmitype/"/>
    <ds:schemaRef ds:uri="http://schemas.microsoft.com/office/2006/metadata/properties"/>
    <ds:schemaRef ds:uri="http://purl.org/dc/elements/1.1/"/>
    <ds:schemaRef ds:uri="http://schemas.microsoft.com/office/infopath/2007/PartnerControls"/>
    <ds:schemaRef ds:uri="http://schemas.openxmlformats.org/package/2006/metadata/core-properties"/>
    <ds:schemaRef ds:uri="f8c34faf-981c-420a-b0a3-61458520284a"/>
  </ds:schemaRefs>
</ds:datastoreItem>
</file>

<file path=customXml/itemProps2.xml><?xml version="1.0" encoding="utf-8"?>
<ds:datastoreItem xmlns:ds="http://schemas.openxmlformats.org/officeDocument/2006/customXml" ds:itemID="{8380FC7F-8C99-4113-9EF9-BE075E24DA79}">
  <ds:schemaRefs>
    <ds:schemaRef ds:uri="http://schemas.microsoft.com/sharepoint/v3/contenttype/forms"/>
  </ds:schemaRefs>
</ds:datastoreItem>
</file>

<file path=customXml/itemProps3.xml><?xml version="1.0" encoding="utf-8"?>
<ds:datastoreItem xmlns:ds="http://schemas.openxmlformats.org/officeDocument/2006/customXml" ds:itemID="{9055141B-548D-4586-8072-679A964FB0BA}"/>
</file>

<file path=docProps/app.xml><?xml version="1.0" encoding="utf-8"?>
<Properties xmlns="http://schemas.openxmlformats.org/officeDocument/2006/extended-properties" xmlns:vt="http://schemas.openxmlformats.org/officeDocument/2006/docPropsVTypes">
  <Template>Concourse</Template>
  <TotalTime>101</TotalTime>
  <Words>2865</Words>
  <Application>Microsoft Office PowerPoint</Application>
  <PresentationFormat>On-screen Show (4:3)</PresentationFormat>
  <Paragraphs>390</Paragraphs>
  <Slides>42</Slides>
  <Notes>40</Notes>
  <HiddenSlides>0</HiddenSlides>
  <MMClips>0</MMClips>
  <ScaleCrop>false</ScaleCrop>
  <HeadingPairs>
    <vt:vector size="6" baseType="variant">
      <vt:variant>
        <vt:lpstr>Fonts Used</vt:lpstr>
      </vt:variant>
      <vt:variant>
        <vt:i4>10</vt:i4>
      </vt:variant>
      <vt:variant>
        <vt:lpstr>Theme</vt:lpstr>
      </vt:variant>
      <vt:variant>
        <vt:i4>3</vt:i4>
      </vt:variant>
      <vt:variant>
        <vt:lpstr>Slide Titles</vt:lpstr>
      </vt:variant>
      <vt:variant>
        <vt:i4>42</vt:i4>
      </vt:variant>
    </vt:vector>
  </HeadingPairs>
  <TitlesOfParts>
    <vt:vector size="55" baseType="lpstr">
      <vt:lpstr>Aptos</vt:lpstr>
      <vt:lpstr>Arial</vt:lpstr>
      <vt:lpstr>Calibri</vt:lpstr>
      <vt:lpstr>inherit</vt:lpstr>
      <vt:lpstr>Lucida Sans Unicode</vt:lpstr>
      <vt:lpstr>Times New Roman</vt:lpstr>
      <vt:lpstr>Verdana</vt:lpstr>
      <vt:lpstr>Wingdings</vt:lpstr>
      <vt:lpstr>Wingdings 2</vt:lpstr>
      <vt:lpstr>Wingdings 3</vt:lpstr>
      <vt:lpstr>Concourse</vt:lpstr>
      <vt:lpstr>1_Concourse</vt:lpstr>
      <vt:lpstr>4_Concourse</vt:lpstr>
      <vt:lpstr>PowerPoint Presentation</vt:lpstr>
      <vt:lpstr>Welcome to CCHSG</vt:lpstr>
      <vt:lpstr>Senior Team Structure at CCHSG </vt:lpstr>
      <vt:lpstr>Aims of the Evening</vt:lpstr>
      <vt:lpstr>Year 7 Pastoral Team</vt:lpstr>
      <vt:lpstr>Supporting Transition to  Secondary School</vt:lpstr>
      <vt:lpstr>How parents can support transition</vt:lpstr>
      <vt:lpstr>PowerPoint Presentation</vt:lpstr>
      <vt:lpstr>Anti-Bullying &amp; E-Safety</vt:lpstr>
      <vt:lpstr>Anti-Bullying &amp; E-Safety</vt:lpstr>
      <vt:lpstr>“Never Acceptable”</vt:lpstr>
      <vt:lpstr>Supporting Wellbeing</vt:lpstr>
      <vt:lpstr>PSHCE Programme – Year 7 (Personal, Social, Health &amp; Citizenship Education)</vt:lpstr>
      <vt:lpstr>Careers – Supporting KS4 Pathways</vt:lpstr>
      <vt:lpstr>Year 7 Curriculum &amp; Examinations</vt:lpstr>
      <vt:lpstr>The Year 9 Matrix  </vt:lpstr>
      <vt:lpstr>Key Dates </vt:lpstr>
      <vt:lpstr>Attitude to Learning (AtL)</vt:lpstr>
      <vt:lpstr>Monitoring &amp; Reporting Progress</vt:lpstr>
      <vt:lpstr>Working at Measure/Step (WAS)</vt:lpstr>
      <vt:lpstr>Merits to be awarded for the following categories:  </vt:lpstr>
      <vt:lpstr>Rewards</vt:lpstr>
      <vt:lpstr>Reading at home</vt:lpstr>
      <vt:lpstr>The Importance of Reading</vt:lpstr>
      <vt:lpstr>Reading has impact!</vt:lpstr>
      <vt:lpstr>Key Pastoral Focus: 2025-2026 : Attendance</vt:lpstr>
      <vt:lpstr>Key Focus: Attendance</vt:lpstr>
      <vt:lpstr>PowerPoint Presentation</vt:lpstr>
      <vt:lpstr>Catching up on missed school work</vt:lpstr>
      <vt:lpstr>PowerPoint Presentation</vt:lpstr>
      <vt:lpstr>Expectations – Punctuality</vt:lpstr>
      <vt:lpstr>Uniform Reminders</vt:lpstr>
      <vt:lpstr>PowerPoint Presentation</vt:lpstr>
      <vt:lpstr>Policy: Administering school-based Paracetamol</vt:lpstr>
      <vt:lpstr>PowerPoint Presentation</vt:lpstr>
      <vt:lpstr>Keeping in Touch</vt:lpstr>
      <vt:lpstr>PowerPoint Presentation</vt:lpstr>
      <vt:lpstr>PowerPoint Presentation</vt:lpstr>
      <vt:lpstr>Year 7 Residential Experience </vt:lpstr>
      <vt:lpstr>Details</vt:lpstr>
      <vt:lpstr>What do students get up to at Bushcraft? </vt:lpstr>
      <vt:lpstr> Thank you for listening Please refer to your Information Booklet for further detail and if you have any questions contact your Form Tutor</vt:lpstr>
    </vt:vector>
  </TitlesOfParts>
  <Company>Essex LEA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to the Upper School</dc:title>
  <dc:creator>OEM Preinstalled</dc:creator>
  <cp:lastModifiedBy>SParrott (CCHSG)</cp:lastModifiedBy>
  <cp:revision>2</cp:revision>
  <cp:lastPrinted>2024-09-11T14:55:30Z</cp:lastPrinted>
  <dcterms:created xsi:type="dcterms:W3CDTF">2007-06-26T14:54:33Z</dcterms:created>
  <dcterms:modified xsi:type="dcterms:W3CDTF">2025-09-18T18:48:54Z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0x010100982A5C6EEBD67644B3334E3B4F95D784</vt:lpwstr>
  </property>
  <property fmtid="{D5CDD505-2E9C-101B-9397-08002B2CF9AE}" pid="3" name="Order">
    <vt:r8>22868200</vt:r8>
  </property>
  <property fmtid="{D5CDD505-2E9C-101B-9397-08002B2CF9AE}" pid="4" name="MediaServiceImageTags">
    <vt:lpwstr/>
  </property>
</Properties>
</file>