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005F0-7FAE-4F81-BD90-5E22C9BCC049}" v="4" dt="2022-10-24T11:00:46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B4212-87F4-43D6-B2D2-DB0079A9975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1544-003C-4CD3-8D02-A04E326CD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7.tiff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6.jpeg"/><Relationship Id="rId5" Type="http://schemas.microsoft.com/office/2007/relationships/media" Target="../media/media5.m4a"/><Relationship Id="rId10" Type="http://schemas.openxmlformats.org/officeDocument/2006/relationships/image" Target="../media/image5.jpe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6826" y="307444"/>
            <a:ext cx="4254572" cy="780314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/>
            </a:br>
            <a:br>
              <a:rPr lang="en-GB" dirty="0"/>
            </a:br>
            <a:r>
              <a:rPr lang="en-GB" dirty="0"/>
              <a:t>A Level Music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3" y="141172"/>
            <a:ext cx="1301116" cy="1301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B9720-66E4-6841-85BC-ED640A9BBB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7"/>
          <a:stretch/>
        </p:blipFill>
        <p:spPr>
          <a:xfrm>
            <a:off x="204126" y="1513542"/>
            <a:ext cx="6366007" cy="43775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615C43-83AE-D84F-BB87-8AF95DC140DE}"/>
              </a:ext>
            </a:extLst>
          </p:cNvPr>
          <p:cNvSpPr txBox="1">
            <a:spLocks/>
          </p:cNvSpPr>
          <p:nvPr/>
        </p:nvSpPr>
        <p:spPr>
          <a:xfrm>
            <a:off x="6407093" y="141172"/>
            <a:ext cx="5012266" cy="741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Beyond Music A Level</a:t>
            </a:r>
          </a:p>
        </p:txBody>
      </p:sp>
      <p:pic>
        <p:nvPicPr>
          <p:cNvPr id="9" name="Sixth Form Open Evening _2" descr="Sixth Form Open Evening _2">
            <a:hlinkClick r:id="" action="ppaction://media"/>
            <a:extLst>
              <a:ext uri="{FF2B5EF4-FFF2-40B4-BE49-F238E27FC236}">
                <a16:creationId xmlns:a16="http://schemas.microsoft.com/office/drawing/2014/main" id="{15B0E087-7311-5D4B-B3E8-5F930CA033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82513" y="5962343"/>
            <a:ext cx="812800" cy="812800"/>
          </a:xfrm>
          <a:prstGeom prst="rect">
            <a:avLst/>
          </a:prstGeom>
        </p:spPr>
      </p:pic>
      <p:pic>
        <p:nvPicPr>
          <p:cNvPr id="13" name="Sixth Form Open Evening " descr="Sixth Form Open Evening ">
            <a:hlinkClick r:id="" action="ppaction://media"/>
            <a:extLst>
              <a:ext uri="{FF2B5EF4-FFF2-40B4-BE49-F238E27FC236}">
                <a16:creationId xmlns:a16="http://schemas.microsoft.com/office/drawing/2014/main" id="{8CDDBB34-D8E0-3B44-B21C-867DDF51F0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87691" y="87102"/>
            <a:ext cx="812800" cy="8128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263D67-C0F8-E546-8751-4099E6BD5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7"/>
          <a:stretch/>
        </p:blipFill>
        <p:spPr bwMode="auto">
          <a:xfrm>
            <a:off x="6867460" y="883659"/>
            <a:ext cx="4878261" cy="56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DA8C3BA-9504-1A49-A624-A35F411D76A8}"/>
              </a:ext>
            </a:extLst>
          </p:cNvPr>
          <p:cNvSpPr txBox="1">
            <a:spLocks/>
          </p:cNvSpPr>
          <p:nvPr/>
        </p:nvSpPr>
        <p:spPr>
          <a:xfrm>
            <a:off x="204126" y="6060556"/>
            <a:ext cx="4774274" cy="607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cs typeface="Arial" panose="020B0604020202020204" pitchFamily="34" charset="0"/>
              </a:rPr>
              <a:t>Why A Level Music? </a:t>
            </a:r>
          </a:p>
        </p:txBody>
      </p:sp>
    </p:spTree>
    <p:extLst>
      <p:ext uri="{BB962C8B-B14F-4D97-AF65-F5344CB8AC3E}">
        <p14:creationId xmlns:p14="http://schemas.microsoft.com/office/powerpoint/2010/main" val="25076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4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58" y="108776"/>
            <a:ext cx="8137258" cy="9789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cs typeface="Arial" panose="020B0604020202020204" pitchFamily="34" charset="0"/>
              </a:rPr>
              <a:t>What our A Level Music students say: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A1398-3CCE-4240-BF36-4E3C1A5B0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558" y="278263"/>
            <a:ext cx="1782803" cy="2226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ED37B7-DF0D-234D-BF5B-97C6E2EC368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558" y="2630256"/>
            <a:ext cx="1782803" cy="2293523"/>
          </a:xfrm>
          <a:prstGeom prst="rect">
            <a:avLst/>
          </a:prstGeom>
        </p:spPr>
      </p:pic>
      <p:pic>
        <p:nvPicPr>
          <p:cNvPr id="6" name="Stephanie_1" descr="Stephanie_1">
            <a:hlinkClick r:id="" action="ppaction://media"/>
            <a:extLst>
              <a:ext uri="{FF2B5EF4-FFF2-40B4-BE49-F238E27FC236}">
                <a16:creationId xmlns:a16="http://schemas.microsoft.com/office/drawing/2014/main" id="{864B9971-6F4B-5B4B-ACD7-8C845E878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49701" y="4173591"/>
            <a:ext cx="812800" cy="812800"/>
          </a:xfrm>
          <a:prstGeom prst="rect">
            <a:avLst/>
          </a:prstGeom>
        </p:spPr>
      </p:pic>
      <p:pic>
        <p:nvPicPr>
          <p:cNvPr id="8" name="Viv_1" descr="Viv_1">
            <a:hlinkClick r:id="" action="ppaction://media"/>
            <a:extLst>
              <a:ext uri="{FF2B5EF4-FFF2-40B4-BE49-F238E27FC236}">
                <a16:creationId xmlns:a16="http://schemas.microsoft.com/office/drawing/2014/main" id="{D623A66F-1849-7A4C-84F2-10587FA37C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16725" y="1780957"/>
            <a:ext cx="8128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F3C7E9-35F5-4548-9884-8489F1E4ADF6}"/>
              </a:ext>
            </a:extLst>
          </p:cNvPr>
          <p:cNvSpPr txBox="1"/>
          <p:nvPr/>
        </p:nvSpPr>
        <p:spPr>
          <a:xfrm>
            <a:off x="1302592" y="1065007"/>
            <a:ext cx="50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Excerpt from an A Level student performance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C637C8-C628-8448-96DC-4B641652B8B0}"/>
              </a:ext>
            </a:extLst>
          </p:cNvPr>
          <p:cNvSpPr txBox="1">
            <a:spLocks/>
          </p:cNvSpPr>
          <p:nvPr/>
        </p:nvSpPr>
        <p:spPr>
          <a:xfrm>
            <a:off x="308013" y="6003368"/>
            <a:ext cx="9420882" cy="745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cs typeface="Arial" panose="020B0604020202020204" pitchFamily="34" charset="0"/>
              </a:rPr>
              <a:t>Music Co-curricular Opportunities &amp; Department Facilities</a:t>
            </a:r>
          </a:p>
        </p:txBody>
      </p:sp>
      <p:pic>
        <p:nvPicPr>
          <p:cNvPr id="5" name="Fantaisie Op. 79 - Fauré" descr="Fantaisie Op. 79 - Fauré">
            <a:hlinkClick r:id="" action="ppaction://media"/>
            <a:extLst>
              <a:ext uri="{FF2B5EF4-FFF2-40B4-BE49-F238E27FC236}">
                <a16:creationId xmlns:a16="http://schemas.microsoft.com/office/drawing/2014/main" id="{B121D5BF-25E8-AC4A-AF7A-B92274EF20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fade out="1860.069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4625" y="854631"/>
            <a:ext cx="8128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C11F65-D042-444C-B133-23393430495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689" y="5049002"/>
            <a:ext cx="2095624" cy="1608028"/>
          </a:xfrm>
          <a:prstGeom prst="rect">
            <a:avLst/>
          </a:prstGeom>
        </p:spPr>
      </p:pic>
      <p:pic>
        <p:nvPicPr>
          <p:cNvPr id="7" name="Sixth Form Open Evening " descr="Sixth Form Open Evening ">
            <a:hlinkClick r:id="" action="ppaction://media"/>
            <a:extLst>
              <a:ext uri="{FF2B5EF4-FFF2-40B4-BE49-F238E27FC236}">
                <a16:creationId xmlns:a16="http://schemas.microsoft.com/office/drawing/2014/main" id="{D1EBE1A1-C51E-1A44-A951-9D3750EC38B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14689" y="5910153"/>
            <a:ext cx="812800" cy="812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696AC9-6588-0246-86D4-51E9D4D781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93" y="1663797"/>
            <a:ext cx="9455802" cy="42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9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4E85CB-4599-7141-B0D7-7F9752A2B3C8}"/>
              </a:ext>
            </a:extLst>
          </p:cNvPr>
          <p:cNvSpPr/>
          <p:nvPr/>
        </p:nvSpPr>
        <p:spPr>
          <a:xfrm>
            <a:off x="7792997" y="3071820"/>
            <a:ext cx="2636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+mj-lt"/>
              </a:rPr>
              <a:t>Running a club</a:t>
            </a:r>
            <a:endParaRPr lang="en-US" sz="32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C82259-1A11-ED41-9215-B16151C7F681}"/>
              </a:ext>
            </a:extLst>
          </p:cNvPr>
          <p:cNvSpPr/>
          <p:nvPr/>
        </p:nvSpPr>
        <p:spPr>
          <a:xfrm>
            <a:off x="597177" y="1493575"/>
            <a:ext cx="469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+mj-lt"/>
              </a:rPr>
              <a:t>School Musical Productions </a:t>
            </a:r>
            <a:endParaRPr lang="en-US" sz="3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CE44D7-71A5-8F42-A7A9-DA9B280EC36A}"/>
              </a:ext>
            </a:extLst>
          </p:cNvPr>
          <p:cNvSpPr/>
          <p:nvPr/>
        </p:nvSpPr>
        <p:spPr>
          <a:xfrm>
            <a:off x="3992636" y="2282698"/>
            <a:ext cx="6925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+mj-lt"/>
              </a:rPr>
              <a:t>Concerts both inside and outside school </a:t>
            </a:r>
            <a:endParaRPr lang="en-US" sz="32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587FC8-EDBC-CE40-9FA3-2A235E9775D9}"/>
              </a:ext>
            </a:extLst>
          </p:cNvPr>
          <p:cNvSpPr/>
          <p:nvPr/>
        </p:nvSpPr>
        <p:spPr>
          <a:xfrm>
            <a:off x="309592" y="3071821"/>
            <a:ext cx="4089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+mj-lt"/>
              </a:rPr>
              <a:t>Recitals and Workshops </a:t>
            </a:r>
            <a:endParaRPr lang="en-US" sz="32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BDFA80-09DF-6A4D-B160-60847E336228}"/>
              </a:ext>
            </a:extLst>
          </p:cNvPr>
          <p:cNvSpPr/>
          <p:nvPr/>
        </p:nvSpPr>
        <p:spPr>
          <a:xfrm>
            <a:off x="5295177" y="4010393"/>
            <a:ext cx="5159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+mj-lt"/>
              </a:rPr>
              <a:t>Lunchtime clubs</a:t>
            </a:r>
            <a:endParaRPr lang="en-US" sz="3200" dirty="0">
              <a:latin typeface="+mj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C16EF26-5822-314C-8BBF-72E83D4D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92" y="308183"/>
            <a:ext cx="8137258" cy="97894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5400" b="1" dirty="0">
                <a:cs typeface="Arial" panose="020B0604020202020204" pitchFamily="34" charset="0"/>
              </a:rPr>
              <a:t>Further opportunities in Music </a:t>
            </a:r>
          </a:p>
        </p:txBody>
      </p:sp>
      <p:pic>
        <p:nvPicPr>
          <p:cNvPr id="2" name="Sixth Form Open Evening " descr="Sixth Form Open Evening ">
            <a:hlinkClick r:id="" action="ppaction://media"/>
            <a:extLst>
              <a:ext uri="{FF2B5EF4-FFF2-40B4-BE49-F238E27FC236}">
                <a16:creationId xmlns:a16="http://schemas.microsoft.com/office/drawing/2014/main" id="{D100B6CA-8AFC-CA42-889C-8CC9E325D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8522" y="47433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34D897-C46C-65DD-C2A3-70ADF8BF84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74" y="4010393"/>
            <a:ext cx="11771052" cy="25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3ed60-11cd-4aff-a501-44bb6c3422c8">
      <Terms xmlns="http://schemas.microsoft.com/office/infopath/2007/PartnerControls"/>
    </lcf76f155ced4ddcb4097134ff3c332f>
    <TaxCatchAll xmlns="fb125de5-5b79-410c-867c-e6452fe213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A5C6EEBD67644B3334E3B4F95D784" ma:contentTypeVersion="16" ma:contentTypeDescription="Create a new document." ma:contentTypeScope="" ma:versionID="6cafffde47298a2a16a3adec7354cfa2">
  <xsd:schema xmlns:xsd="http://www.w3.org/2001/XMLSchema" xmlns:xs="http://www.w3.org/2001/XMLSchema" xmlns:p="http://schemas.microsoft.com/office/2006/metadata/properties" xmlns:ns2="4c43ed60-11cd-4aff-a501-44bb6c3422c8" xmlns:ns3="fb125de5-5b79-410c-867c-e6452fe21386" targetNamespace="http://schemas.microsoft.com/office/2006/metadata/properties" ma:root="true" ma:fieldsID="bba100dde778a3e73c3a0e2b14d58aed" ns2:_="" ns3:_="">
    <xsd:import namespace="4c43ed60-11cd-4aff-a501-44bb6c3422c8"/>
    <xsd:import namespace="fb125de5-5b79-410c-867c-e6452fe213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3ed60-11cd-4aff-a501-44bb6c342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7d8a9f-44b4-4104-96ae-baa08a11b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25de5-5b79-410c-867c-e6452fe21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f84e94-95ce-422c-9fa5-599e6da617ef}" ma:internalName="TaxCatchAll" ma:showField="CatchAllData" ma:web="fb125de5-5b79-410c-867c-e6452fe21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171745-EF6A-4938-85A5-92DA22DD5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3116EF-D3BA-44DA-8CC8-E56C569B124F}">
  <ds:schemaRefs>
    <ds:schemaRef ds:uri="http://purl.org/dc/terms/"/>
    <ds:schemaRef ds:uri="4c43ed60-11cd-4aff-a501-44bb6c3422c8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fb125de5-5b79-410c-867c-e6452fe21386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A086AAC-D679-418E-AB0E-E3C96266F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3ed60-11cd-4aff-a501-44bb6c3422c8"/>
    <ds:schemaRef ds:uri="fb125de5-5b79-410c-867c-e6452fe21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56</Words>
  <Application>Microsoft Office PowerPoint</Application>
  <PresentationFormat>Widescreen</PresentationFormat>
  <Paragraphs>12</Paragraphs>
  <Slides>3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 A Level Music</vt:lpstr>
      <vt:lpstr>What our A Level Music students say:</vt:lpstr>
      <vt:lpstr>Further opportunities in Music </vt:lpstr>
    </vt:vector>
  </TitlesOfParts>
  <Company>Colchester County High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KStubbs (CCHSG)</dc:creator>
  <cp:lastModifiedBy>JStebbing (CCHSG)</cp:lastModifiedBy>
  <cp:revision>64</cp:revision>
  <dcterms:created xsi:type="dcterms:W3CDTF">2020-09-28T06:16:27Z</dcterms:created>
  <dcterms:modified xsi:type="dcterms:W3CDTF">2022-10-24T11:01:13Z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0x010100982A5C6EEBD67644B3334E3B4F95D784</vt:lpwstr>
  </property>
  <property fmtid="{D5CDD505-2E9C-101B-9397-08002B2CF9AE}" pid="3" name="MediaServiceImageTags">
    <vt:lpwstr/>
  </property>
</Properties>
</file>