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</p:sldMasterIdLst>
  <p:notesMasterIdLst>
    <p:notesMasterId r:id="rId12"/>
  </p:notesMasterIdLst>
  <p:sldIdLst>
    <p:sldId id="260" r:id="rId2"/>
    <p:sldId id="261" r:id="rId3"/>
    <p:sldId id="262" r:id="rId4"/>
    <p:sldId id="263" r:id="rId5"/>
    <p:sldId id="269" r:id="rId6"/>
    <p:sldId id="264" r:id="rId7"/>
    <p:sldId id="265" r:id="rId8"/>
    <p:sldId id="266" r:id="rId9"/>
    <p:sldId id="267" r:id="rId10"/>
    <p:sldId id="268" r:id="rId11"/>
  </p:sldIdLst>
  <p:sldSz cx="9144000" cy="6858000" type="screen4x3"/>
  <p:notesSz cx="9926638" cy="1435576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8762F22-7EBE-41A5-8417-BCB271C32ED3}">
  <a:tblStyle styleId="{28762F22-7EBE-41A5-8417-BCB271C32ED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0" autoAdjust="0"/>
    <p:restoredTop sz="94660"/>
  </p:normalViewPr>
  <p:slideViewPr>
    <p:cSldViewPr>
      <p:cViewPr varScale="1">
        <p:scale>
          <a:sx n="106" d="100"/>
          <a:sy n="106" d="100"/>
        </p:scale>
        <p:origin x="172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1" y="1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132722" rIns="132722" bIns="132722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63717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27434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991152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654869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318586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982303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646021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309738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5622799" y="1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132722" rIns="132722" bIns="132722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63717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27434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991152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654869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318586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982303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646021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309738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374775" y="1076325"/>
            <a:ext cx="7177088" cy="5383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992665" y="6818988"/>
            <a:ext cx="7941310" cy="646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132722" rIns="132722" bIns="132722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1" y="13635484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132722" rIns="132722" bIns="132722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63717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27434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991152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654869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318586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982303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646021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309738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5622799" y="13635484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b" anchorCtr="0">
            <a:noAutofit/>
          </a:bodyPr>
          <a:lstStyle/>
          <a:p>
            <a:pPr algn="r"/>
            <a:fld id="{00000000-1234-1234-1234-123412341234}" type="slidenum">
              <a:rPr lang="en-US" sz="17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873089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076325"/>
            <a:ext cx="7177088" cy="5383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992665" y="6818988"/>
            <a:ext cx="7941310" cy="646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t" anchorCtr="0">
            <a:noAutofit/>
          </a:bodyPr>
          <a:lstStyle/>
          <a:p>
            <a:pPr marL="0" indent="0"/>
            <a:endParaRPr sz="1700"/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5622799" y="13635484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b" anchorCtr="0">
            <a:noAutofit/>
          </a:bodyPr>
          <a:lstStyle/>
          <a:p>
            <a:pPr algn="r"/>
            <a:fld id="{00000000-1234-1234-1234-123412341234}" type="slidenum"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1</a:t>
            </a:fld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2678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076325"/>
            <a:ext cx="7177088" cy="5383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992665" y="6818988"/>
            <a:ext cx="7941310" cy="646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t" anchorCtr="0">
            <a:noAutofit/>
          </a:bodyPr>
          <a:lstStyle/>
          <a:p>
            <a:pPr marL="0" indent="0"/>
            <a:endParaRPr sz="1700"/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5622799" y="13635484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b" anchorCtr="0">
            <a:noAutofit/>
          </a:bodyPr>
          <a:lstStyle/>
          <a:p>
            <a:pPr algn="r"/>
            <a:fld id="{00000000-1234-1234-1234-123412341234}" type="slidenum"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2</a:t>
            </a:fld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4864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076325"/>
            <a:ext cx="7177088" cy="5383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992665" y="6818988"/>
            <a:ext cx="7941310" cy="646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t" anchorCtr="0">
            <a:noAutofit/>
          </a:bodyPr>
          <a:lstStyle/>
          <a:p>
            <a:pPr marL="0" indent="0"/>
            <a:endParaRPr sz="1700"/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5622799" y="13635484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b" anchorCtr="0">
            <a:noAutofit/>
          </a:bodyPr>
          <a:lstStyle/>
          <a:p>
            <a:pPr algn="r"/>
            <a:fld id="{00000000-1234-1234-1234-123412341234}" type="slidenum"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3</a:t>
            </a:fld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966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076325"/>
            <a:ext cx="7177088" cy="5383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992665" y="6818988"/>
            <a:ext cx="7941310" cy="646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t" anchorCtr="0">
            <a:noAutofit/>
          </a:bodyPr>
          <a:lstStyle/>
          <a:p>
            <a:pPr marL="0" indent="0"/>
            <a:endParaRPr sz="1700"/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5622799" y="13635484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b" anchorCtr="0">
            <a:noAutofit/>
          </a:bodyPr>
          <a:lstStyle/>
          <a:p>
            <a:pPr algn="r"/>
            <a:fld id="{00000000-1234-1234-1234-123412341234}" type="slidenum"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4</a:t>
            </a:fld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0480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076325"/>
            <a:ext cx="7177088" cy="5383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992665" y="6818988"/>
            <a:ext cx="7941310" cy="646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t" anchorCtr="0">
            <a:noAutofit/>
          </a:bodyPr>
          <a:lstStyle/>
          <a:p>
            <a:pPr marL="0" indent="0"/>
            <a:endParaRPr sz="1700" dirty="0"/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5622799" y="13635484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b" anchorCtr="0">
            <a:noAutofit/>
          </a:bodyPr>
          <a:lstStyle/>
          <a:p>
            <a:pPr algn="r"/>
            <a:fld id="{00000000-1234-1234-1234-123412341234}" type="slidenum"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5</a:t>
            </a:fld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4956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076325"/>
            <a:ext cx="7177088" cy="5383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992665" y="6818988"/>
            <a:ext cx="7941310" cy="646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t" anchorCtr="0">
            <a:noAutofit/>
          </a:bodyPr>
          <a:lstStyle/>
          <a:p>
            <a:pPr marL="0" indent="0"/>
            <a:endParaRPr sz="1700"/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5622799" y="13635484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b" anchorCtr="0">
            <a:noAutofit/>
          </a:bodyPr>
          <a:lstStyle/>
          <a:p>
            <a:pPr algn="r"/>
            <a:fld id="{00000000-1234-1234-1234-123412341234}" type="slidenum"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6</a:t>
            </a:fld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8871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076325"/>
            <a:ext cx="7177088" cy="5383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992665" y="6818988"/>
            <a:ext cx="7941310" cy="646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t" anchorCtr="0">
            <a:noAutofit/>
          </a:bodyPr>
          <a:lstStyle/>
          <a:p>
            <a:pPr marL="0" indent="0"/>
            <a:endParaRPr sz="1700"/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5622799" y="13635484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b" anchorCtr="0">
            <a:noAutofit/>
          </a:bodyPr>
          <a:lstStyle/>
          <a:p>
            <a:pPr algn="r"/>
            <a:fld id="{00000000-1234-1234-1234-123412341234}" type="slidenum"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7</a:t>
            </a:fld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2401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076325"/>
            <a:ext cx="7177088" cy="5383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992665" y="6818988"/>
            <a:ext cx="7941310" cy="646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t" anchorCtr="0">
            <a:noAutofit/>
          </a:bodyPr>
          <a:lstStyle/>
          <a:p>
            <a:pPr marL="0" indent="0"/>
            <a:endParaRPr sz="1700"/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5622799" y="13635484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b" anchorCtr="0">
            <a:noAutofit/>
          </a:bodyPr>
          <a:lstStyle/>
          <a:p>
            <a:pPr algn="r"/>
            <a:fld id="{00000000-1234-1234-1234-123412341234}" type="slidenum"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8</a:t>
            </a:fld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26032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076325"/>
            <a:ext cx="7177088" cy="5383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992665" y="6818988"/>
            <a:ext cx="7941310" cy="646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t" anchorCtr="0">
            <a:noAutofit/>
          </a:bodyPr>
          <a:lstStyle/>
          <a:p>
            <a:pPr marL="0" indent="0"/>
            <a:endParaRPr sz="1700"/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5622799" y="13635484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b" anchorCtr="0">
            <a:noAutofit/>
          </a:bodyPr>
          <a:lstStyle/>
          <a:p>
            <a:pPr algn="r"/>
            <a:fld id="{00000000-1234-1234-1234-123412341234}" type="slidenum"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9</a:t>
            </a:fld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17267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076325"/>
            <a:ext cx="7177088" cy="5383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992665" y="6818988"/>
            <a:ext cx="7941310" cy="646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t" anchorCtr="0">
            <a:noAutofit/>
          </a:bodyPr>
          <a:lstStyle/>
          <a:p>
            <a:pPr marL="0" indent="0"/>
            <a:endParaRPr sz="1700"/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5622799" y="13635484"/>
            <a:ext cx="4301543" cy="71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22" tIns="66343" rIns="132722" bIns="66343" anchor="b" anchorCtr="0">
            <a:noAutofit/>
          </a:bodyPr>
          <a:lstStyle/>
          <a:p>
            <a:pPr algn="r"/>
            <a:fld id="{00000000-1234-1234-1234-123412341234}" type="slidenum"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10</a:t>
            </a:fld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3779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342901" y="2133601"/>
            <a:ext cx="3009900" cy="6034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3505201" y="2133601"/>
            <a:ext cx="3009900" cy="6034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50" y="273051"/>
            <a:ext cx="5111751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1" y="1435101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1843087" y="3495675"/>
            <a:ext cx="7800975" cy="1543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-1319211" y="2028825"/>
            <a:ext cx="7800975" cy="4476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/>
          <p:cNvSpPr txBox="1"/>
          <p:nvPr/>
        </p:nvSpPr>
        <p:spPr>
          <a:xfrm>
            <a:off x="6804248" y="6290880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the 2 types of joints and their locations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87987" y="1339900"/>
            <a:ext cx="14920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the 6 functions of the skeletal system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68445" y="3099043"/>
            <a:ext cx="160711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b="1" dirty="0"/>
              <a:t>Musculoskeletal System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03009" y="3336375"/>
            <a:ext cx="3597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Identify the 6 components of the synovial joint and their purpose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8224" y="106393"/>
            <a:ext cx="2445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Name the bones of the body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42792" y="6170134"/>
            <a:ext cx="24450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the 8 movements, giving a sporting example for each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10486" y="6325191"/>
            <a:ext cx="1964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the muscles of the body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103" y="6324473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Name 5 antagonistic pairs of muscles in the body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227" y="3345265"/>
            <a:ext cx="24450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Want is an agonist and antagonist muscle? Give a sporting example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-16630" y="2505980"/>
            <a:ext cx="24450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Describe an isometric contraction along with a sporting example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571" y="68163"/>
            <a:ext cx="24450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Describe an isotonic concentric contraction, along with a sporting example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72677" y="30392"/>
            <a:ext cx="16167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an isotonic eccentric contraction, along with a sporting example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23427" y="61609"/>
            <a:ext cx="15607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2 flat bones and how they protect you during sport</a:t>
            </a:r>
          </a:p>
        </p:txBody>
      </p:sp>
    </p:spTree>
    <p:extLst>
      <p:ext uri="{BB962C8B-B14F-4D97-AF65-F5344CB8AC3E}">
        <p14:creationId xmlns:p14="http://schemas.microsoft.com/office/powerpoint/2010/main" val="1716126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9411" t="25391" r="38378" b="24406"/>
          <a:stretch/>
        </p:blipFill>
        <p:spPr>
          <a:xfrm>
            <a:off x="804788" y="5085184"/>
            <a:ext cx="2001450" cy="1753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3099043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Cardiorespiratory System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0" y="2756535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What are the 6 features of the respiratory system?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24450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the 6 features of the alveoli to allow gaseous exchange to take place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843808" y="-962"/>
            <a:ext cx="16921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3 blood vessels and their role?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43707" y="70117"/>
            <a:ext cx="3173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Vasoconstriction V Vasodilation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52626" y="-14146"/>
            <a:ext cx="1675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the 4 chambers of the heart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93267" y="2929323"/>
            <a:ext cx="30423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Diastole V Systole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29121" y="3310521"/>
            <a:ext cx="2756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pathway of blood?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78802" y="6299652"/>
            <a:ext cx="2165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equation for cardiac output?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769651" y="6315701"/>
            <a:ext cx="1872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definition for stroke volume?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884940" y="5717926"/>
            <a:ext cx="180739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definition of HR &amp; MHR? What is meant by the term anticipatory rise?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-224156" y="3349158"/>
            <a:ext cx="2465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Mechanics of breathing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-78702" y="3594557"/>
            <a:ext cx="1643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Inhalation at rest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-41471" y="4399557"/>
            <a:ext cx="1643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Exhalation at rest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607147" y="4389342"/>
            <a:ext cx="1030049" cy="732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Label the spirometer trace</a:t>
            </a:r>
          </a:p>
        </p:txBody>
      </p:sp>
      <p:sp>
        <p:nvSpPr>
          <p:cNvPr id="4" name="Rectangle 3"/>
          <p:cNvSpPr/>
          <p:nvPr/>
        </p:nvSpPr>
        <p:spPr>
          <a:xfrm>
            <a:off x="1168504" y="5438271"/>
            <a:ext cx="181138" cy="18345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1</a:t>
            </a:r>
            <a:r>
              <a:rPr lang="en-GB" sz="1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497014" y="6384141"/>
            <a:ext cx="744186" cy="18345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>
                <a:solidFill>
                  <a:schemeClr val="tx1"/>
                </a:solidFill>
              </a:rPr>
              <a:t>2</a:t>
            </a:r>
            <a:r>
              <a:rPr lang="en-GB" sz="1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106996" y="5949280"/>
            <a:ext cx="296652" cy="16332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3</a:t>
            </a:r>
            <a:r>
              <a:rPr lang="en-GB" sz="1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275174" y="6142143"/>
            <a:ext cx="128474" cy="13535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4</a:t>
            </a:r>
            <a:r>
              <a:rPr lang="en-GB" sz="1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2590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2956589"/>
            <a:ext cx="1607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Aerobic &amp; Anaerobic Respiration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0" y="2756535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What is the equation for anaerobic respiration?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equation for aerobic respiration?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843808" y="-962"/>
            <a:ext cx="16921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3 sporting examples which are closely linked with aerobic respiration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43707" y="70117"/>
            <a:ext cx="3173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does the term</a:t>
            </a:r>
          </a:p>
          <a:p>
            <a:pPr algn="ctr"/>
            <a:r>
              <a:rPr lang="en-GB" dirty="0"/>
              <a:t>EPOC stand for?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52626" y="-14146"/>
            <a:ext cx="167555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3 sporting examples which are closely linked with anaerobic respiration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89200" y="2942306"/>
            <a:ext cx="30423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When does EPOC occur?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29121" y="3310521"/>
            <a:ext cx="2756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happens during EPOC?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78802" y="6299652"/>
            <a:ext cx="2165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reasons for a cool down?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86706" y="5904758"/>
            <a:ext cx="18724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reasons for the manipulation of a diet?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745231" y="6082319"/>
            <a:ext cx="18073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reasons for ice baths/massages?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-12062" y="6508624"/>
            <a:ext cx="2467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does DOMS stand for?</a:t>
            </a:r>
          </a:p>
        </p:txBody>
      </p:sp>
      <p:sp>
        <p:nvSpPr>
          <p:cNvPr id="6" name="Rectangle 5"/>
          <p:cNvSpPr/>
          <p:nvPr/>
        </p:nvSpPr>
        <p:spPr>
          <a:xfrm>
            <a:off x="36004" y="3371755"/>
            <a:ext cx="194370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What is the best form of recovery process and why?</a:t>
            </a:r>
          </a:p>
        </p:txBody>
      </p:sp>
    </p:spTree>
    <p:extLst>
      <p:ext uri="{BB962C8B-B14F-4D97-AF65-F5344CB8AC3E}">
        <p14:creationId xmlns:p14="http://schemas.microsoft.com/office/powerpoint/2010/main" val="3233164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87291" y="2965841"/>
            <a:ext cx="1607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Effects</a:t>
            </a:r>
          </a:p>
          <a:p>
            <a:pPr lvl="1" algn="ctr"/>
            <a:r>
              <a:rPr lang="en-GB" sz="1200" b="1" dirty="0"/>
              <a:t>Of</a:t>
            </a:r>
          </a:p>
          <a:p>
            <a:pPr lvl="1" algn="ctr"/>
            <a:r>
              <a:rPr lang="en-GB" sz="1200" b="1" dirty="0"/>
              <a:t>Exercise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43707" y="70117"/>
            <a:ext cx="3173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Short term effects of exercise</a:t>
            </a:r>
          </a:p>
          <a:p>
            <a:pPr algn="ctr"/>
            <a:r>
              <a:rPr lang="en-GB" dirty="0"/>
              <a:t>(24-26 hours after exercise)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541832" y="0"/>
            <a:ext cx="19374" cy="23744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-16630" y="3789040"/>
            <a:ext cx="3785075" cy="306896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375555" y="3789040"/>
            <a:ext cx="3768445" cy="306896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985345" y="6250106"/>
            <a:ext cx="3173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Long term effects of exercise</a:t>
            </a:r>
          </a:p>
          <a:p>
            <a:pPr algn="ctr"/>
            <a:r>
              <a:rPr lang="en-GB" dirty="0"/>
              <a:t>(months and years of exercising)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-169121" y="70117"/>
            <a:ext cx="3173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Immediate effects of exercise</a:t>
            </a:r>
          </a:p>
          <a:p>
            <a:pPr algn="ctr"/>
            <a:r>
              <a:rPr lang="en-GB" dirty="0"/>
              <a:t>(during exercise)</a:t>
            </a:r>
          </a:p>
        </p:txBody>
      </p:sp>
    </p:spTree>
    <p:extLst>
      <p:ext uri="{BB962C8B-B14F-4D97-AF65-F5344CB8AC3E}">
        <p14:creationId xmlns:p14="http://schemas.microsoft.com/office/powerpoint/2010/main" val="447840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683" y="2982178"/>
            <a:ext cx="1607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Lever Systems &amp; Mechanical Advantage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24450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rhyme to remember the lever systems?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20469" y="41584"/>
            <a:ext cx="1870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Draw the first class lever system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59161" y="1420"/>
            <a:ext cx="2567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Draw the third class lever system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0" y="28412"/>
            <a:ext cx="1675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Draw the second class lever system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46765" y="2782124"/>
            <a:ext cx="3798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in the middle for a first class lever?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518562" y="3340248"/>
            <a:ext cx="3666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in the middle for a second class lever?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90783" y="6298139"/>
            <a:ext cx="2165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in the middle for a third class lever?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91164" y="6081251"/>
            <a:ext cx="21244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Where and what movement would occur for a first class lever?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-16630" y="3278693"/>
            <a:ext cx="364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equation for the mechanical advantage?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-169638" y="2782124"/>
            <a:ext cx="3651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Describe your understanding of the mechanical advantage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86034" y="6076517"/>
            <a:ext cx="22418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Where and what movement would occur for a second class lever?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-22068" y="6071230"/>
            <a:ext cx="21244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Where and what movement would occur for a third class lever?</a:t>
            </a:r>
          </a:p>
        </p:txBody>
      </p:sp>
    </p:spTree>
    <p:extLst>
      <p:ext uri="{BB962C8B-B14F-4D97-AF65-F5344CB8AC3E}">
        <p14:creationId xmlns:p14="http://schemas.microsoft.com/office/powerpoint/2010/main" val="4131783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3090154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Planes and Axes</a:t>
            </a:r>
          </a:p>
          <a:p>
            <a:pPr lvl="1" algn="ctr"/>
            <a:r>
              <a:rPr lang="en-GB" sz="1200" b="1" dirty="0"/>
              <a:t>of Movement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0" y="2756535"/>
            <a:ext cx="3193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What is the plane and axis for the movement of flexion and extension?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24450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the three acronyms for remembering the planes and axes information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45231" y="0"/>
            <a:ext cx="18706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Name 3 sporting examples which create movement through the transverse plane and longitudinal axis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59161" y="1420"/>
            <a:ext cx="2567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Name 3 sporting examples which create movement through the frontal plane and sagittal axis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493024" y="-40508"/>
            <a:ext cx="16755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Name 3 sporting examples which create movement through the sagittal plan and transverse axis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49408" y="2759150"/>
            <a:ext cx="3798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Draw a line in the direction of the </a:t>
            </a:r>
          </a:p>
          <a:p>
            <a:pPr algn="ctr"/>
            <a:r>
              <a:rPr lang="en-GB" dirty="0"/>
              <a:t>longitudinal axis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518562" y="3340248"/>
            <a:ext cx="3666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Draw a line in the direction of the </a:t>
            </a:r>
          </a:p>
          <a:p>
            <a:pPr algn="ctr"/>
            <a:r>
              <a:rPr lang="en-GB" dirty="0"/>
              <a:t>transverse axis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30372" y="6081251"/>
            <a:ext cx="21651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would you separate the body for the transverse plane?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86706" y="6081251"/>
            <a:ext cx="18724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would you separate the body for the frontal plane?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597927" y="6083358"/>
            <a:ext cx="20843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would you separate the body for the sagittal plane?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5002" y="6101143"/>
            <a:ext cx="24679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plane and axis for the movement abduction and adduction?</a:t>
            </a:r>
          </a:p>
        </p:txBody>
      </p:sp>
      <p:sp>
        <p:nvSpPr>
          <p:cNvPr id="6" name="Rectangle 5"/>
          <p:cNvSpPr/>
          <p:nvPr/>
        </p:nvSpPr>
        <p:spPr>
          <a:xfrm>
            <a:off x="36004" y="3371755"/>
            <a:ext cx="194370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What is the plane and axis for the movement of rotation?</a:t>
            </a:r>
          </a:p>
        </p:txBody>
      </p:sp>
    </p:spTree>
    <p:extLst>
      <p:ext uri="{BB962C8B-B14F-4D97-AF65-F5344CB8AC3E}">
        <p14:creationId xmlns:p14="http://schemas.microsoft.com/office/powerpoint/2010/main" val="431846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2997821"/>
            <a:ext cx="1607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Health, Fitness &amp; Components of Fitness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0" y="2756535"/>
            <a:ext cx="3193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do you record the data for one of the fitness tests listed?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definition of health?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38959" y="41584"/>
            <a:ext cx="1870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definition of fitness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59161" y="1420"/>
            <a:ext cx="25673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Link each component of fitness to an appropriate sporting activity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0" y="28412"/>
            <a:ext cx="1675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the 10 components of fitness?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49408" y="2921944"/>
            <a:ext cx="3798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List the reasons for fitness testing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518562" y="3340248"/>
            <a:ext cx="3666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List the limitations of fitness testing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30372" y="6081251"/>
            <a:ext cx="21651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fitness tests for each component of fitness?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86706" y="6081251"/>
            <a:ext cx="18724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Can you name the procedure for a fitness test?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597927" y="6083358"/>
            <a:ext cx="20843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List the equipment needed for a different component of fitness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5002" y="6101143"/>
            <a:ext cx="2467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does it mean by qualitative data?</a:t>
            </a:r>
          </a:p>
        </p:txBody>
      </p:sp>
      <p:sp>
        <p:nvSpPr>
          <p:cNvPr id="6" name="Rectangle 5"/>
          <p:cNvSpPr/>
          <p:nvPr/>
        </p:nvSpPr>
        <p:spPr>
          <a:xfrm>
            <a:off x="651400" y="3303805"/>
            <a:ext cx="19437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What does it mean by quantitative data?</a:t>
            </a:r>
          </a:p>
        </p:txBody>
      </p:sp>
    </p:spTree>
    <p:extLst>
      <p:ext uri="{BB962C8B-B14F-4D97-AF65-F5344CB8AC3E}">
        <p14:creationId xmlns:p14="http://schemas.microsoft.com/office/powerpoint/2010/main" val="2552797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16837" cy="68543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2980639"/>
            <a:ext cx="1607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Principles of Training &amp;</a:t>
            </a:r>
          </a:p>
          <a:p>
            <a:pPr lvl="1" algn="ctr"/>
            <a:r>
              <a:rPr lang="en-GB" sz="1200" b="1" dirty="0"/>
              <a:t>Training Methods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24450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acronym for the principles of training and give a brief description for each?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08540" y="28412"/>
            <a:ext cx="35916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is the acronym for the principle progressive overload? Give a brief description for each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12160" y="42509"/>
            <a:ext cx="3798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the 7 training methods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518562" y="3340248"/>
            <a:ext cx="3666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Give a brief description of each training method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-126507" y="3365360"/>
            <a:ext cx="3751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Name a sportsperson who would use each training method</a:t>
            </a:r>
          </a:p>
        </p:txBody>
      </p:sp>
      <p:sp>
        <p:nvSpPr>
          <p:cNvPr id="4" name="Rectangle 3"/>
          <p:cNvSpPr/>
          <p:nvPr/>
        </p:nvSpPr>
        <p:spPr>
          <a:xfrm>
            <a:off x="3780921" y="4278008"/>
            <a:ext cx="159463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Which components of fitness would be linked to the different types of training methods?</a:t>
            </a:r>
          </a:p>
        </p:txBody>
      </p:sp>
    </p:spTree>
    <p:extLst>
      <p:ext uri="{BB962C8B-B14F-4D97-AF65-F5344CB8AC3E}">
        <p14:creationId xmlns:p14="http://schemas.microsoft.com/office/powerpoint/2010/main" val="3049887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11760" y="0"/>
            <a:ext cx="4176464" cy="6868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0" y="692696"/>
            <a:ext cx="9144000" cy="52565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11760" y="10458"/>
            <a:ext cx="4608512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1052736"/>
            <a:ext cx="9144000" cy="4464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2997821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Optimise training &amp; Prevent Injury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244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do you calculate your aerobic training zone?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20469" y="41584"/>
            <a:ext cx="18706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do you calculate your anaerobic training zone?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59161" y="1420"/>
            <a:ext cx="25673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type of weight training would you consider for muscular endurance?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0" y="28412"/>
            <a:ext cx="1675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do you calculate your MHR?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46765" y="2782124"/>
            <a:ext cx="3798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type of weight training would you consider for strength/power?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518562" y="3340248"/>
            <a:ext cx="3666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List the factors to consider to prevent injury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90783" y="6298139"/>
            <a:ext cx="2165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is high altitude training carried out?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86706" y="6081251"/>
            <a:ext cx="18724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type of sportsperson would train at high altitude?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595108" y="6289194"/>
            <a:ext cx="2084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three training seasons?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5002" y="6101143"/>
            <a:ext cx="24679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State one of the three seasons and describe what it entails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-16630" y="3278693"/>
            <a:ext cx="364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State another of the three seasons and describe what it entails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-169638" y="2782124"/>
            <a:ext cx="3651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State another of the three seasons and describe what it entails</a:t>
            </a:r>
          </a:p>
        </p:txBody>
      </p:sp>
    </p:spTree>
    <p:extLst>
      <p:ext uri="{BB962C8B-B14F-4D97-AF65-F5344CB8AC3E}">
        <p14:creationId xmlns:p14="http://schemas.microsoft.com/office/powerpoint/2010/main" val="1692049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35996" y="0"/>
            <a:ext cx="72008" cy="685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3284984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438" y="2374425"/>
            <a:ext cx="1893124" cy="18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/>
          <p:cNvSpPr txBox="1"/>
          <p:nvPr/>
        </p:nvSpPr>
        <p:spPr>
          <a:xfrm>
            <a:off x="3768445" y="3054151"/>
            <a:ext cx="1607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GB" sz="1200" b="1" dirty="0"/>
              <a:t>Warm ups and Cool downs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6630" y="41584"/>
            <a:ext cx="4552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phases of a warm up?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35996" y="1420"/>
            <a:ext cx="45904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phases of a cool down?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704215" y="6289193"/>
            <a:ext cx="44397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benefits of a cool down?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-16630" y="6289194"/>
            <a:ext cx="4696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are the benefits of a warm up?</a:t>
            </a:r>
          </a:p>
        </p:txBody>
      </p:sp>
    </p:spTree>
    <p:extLst>
      <p:ext uri="{BB962C8B-B14F-4D97-AF65-F5344CB8AC3E}">
        <p14:creationId xmlns:p14="http://schemas.microsoft.com/office/powerpoint/2010/main" val="2780119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C44F459C87604F9A9572810BE85357" ma:contentTypeVersion="12" ma:contentTypeDescription="Create a new document." ma:contentTypeScope="" ma:versionID="74680c9d4a4bfb9d05f546411829a88b">
  <xsd:schema xmlns:xsd="http://www.w3.org/2001/XMLSchema" xmlns:xs="http://www.w3.org/2001/XMLSchema" xmlns:p="http://schemas.microsoft.com/office/2006/metadata/properties" xmlns:ns2="20d1b514-f229-43fa-8752-0032a1b0613c" xmlns:ns3="85b594ab-9d88-4e98-bdf5-48799910358a" targetNamespace="http://schemas.microsoft.com/office/2006/metadata/properties" ma:root="true" ma:fieldsID="59684977595b47a425feb18d4a61deb0" ns2:_="" ns3:_="">
    <xsd:import namespace="20d1b514-f229-43fa-8752-0032a1b0613c"/>
    <xsd:import namespace="85b594ab-9d88-4e98-bdf5-4879991035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d1b514-f229-43fa-8752-0032a1b061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47d8a9f-44b4-4104-96ae-baa08a11bb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b594ab-9d88-4e98-bdf5-48799910358a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98f5caae-ea06-4fdd-a0f8-b6aa67aebe74}" ma:internalName="TaxCatchAll" ma:showField="CatchAllData" ma:web="85b594ab-9d88-4e98-bdf5-4879991035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5b594ab-9d88-4e98-bdf5-48799910358a" xsi:nil="true"/>
    <lcf76f155ced4ddcb4097134ff3c332f xmlns="20d1b514-f229-43fa-8752-0032a1b0613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EB8CC84-1708-49AA-B082-61A6C7B4D8F9}"/>
</file>

<file path=customXml/itemProps2.xml><?xml version="1.0" encoding="utf-8"?>
<ds:datastoreItem xmlns:ds="http://schemas.openxmlformats.org/officeDocument/2006/customXml" ds:itemID="{62E52964-D8B5-4C83-B134-5F79DBA49ED4}"/>
</file>

<file path=customXml/itemProps3.xml><?xml version="1.0" encoding="utf-8"?>
<ds:datastoreItem xmlns:ds="http://schemas.openxmlformats.org/officeDocument/2006/customXml" ds:itemID="{9984437E-5FA2-4F45-84F7-B14BAC265F6D}"/>
</file>

<file path=docProps/app.xml><?xml version="1.0" encoding="utf-8"?>
<Properties xmlns="http://schemas.openxmlformats.org/officeDocument/2006/extended-properties" xmlns:vt="http://schemas.openxmlformats.org/officeDocument/2006/docPropsVTypes">
  <TotalTime>747</TotalTime>
  <Words>993</Words>
  <Application>Microsoft Office PowerPoint</Application>
  <PresentationFormat>On-screen Show (4:3)</PresentationFormat>
  <Paragraphs>133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Christian Fallick [Staff]</dc:creator>
  <cp:lastModifiedBy>Mrs L Parkes</cp:lastModifiedBy>
  <cp:revision>35</cp:revision>
  <cp:lastPrinted>2018-11-21T11:20:37Z</cp:lastPrinted>
  <dcterms:modified xsi:type="dcterms:W3CDTF">2022-02-09T15:46:33Z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0x0101006FC44F459C87604F9A9572810BE85357</vt:lpwstr>
  </property>
</Properties>
</file>