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Masters/slideMaster13.xml" ContentType="application/vnd.openxmlformats-officedocument.presentationml.slideMaster+xml"/>
  <Override PartName="/ppt/slideMasters/slideMaster14.xml" ContentType="application/vnd.openxmlformats-officedocument.presentationml.slideMaster+xml"/>
  <Override PartName="/ppt/slideMasters/slideMaster1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4.xml" ContentType="application/vnd.openxmlformats-officedocument.theme+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5.xml" ContentType="application/vnd.openxmlformats-officedocument.theme+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6.xml" ContentType="application/vnd.openxmlformats-officedocument.theme+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7.xml" ContentType="application/vnd.openxmlformats-officedocument.theme+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8.xml" ContentType="application/vnd.openxmlformats-officedocument.theme+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9.xml" ContentType="application/vnd.openxmlformats-officedocument.theme+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10.xml" ContentType="application/vnd.openxmlformats-officedocument.theme+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11.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12.xml" ContentType="application/vnd.openxmlformats-officedocument.theme+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theme/theme13.xml" ContentType="application/vnd.openxmlformats-officedocument.theme+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theme/theme14.xml" ContentType="application/vnd.openxmlformats-officedocument.theme+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theme/theme15.xml" ContentType="application/vnd.openxmlformats-officedocument.theme+xml"/>
  <Override PartName="/ppt/theme/theme16.xml" ContentType="application/vnd.openxmlformats-officedocument.them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4"/>
    <p:sldMasterId id="2147483682" r:id="rId5"/>
    <p:sldMasterId id="2147483685" r:id="rId6"/>
    <p:sldMasterId id="2147483688" r:id="rId7"/>
    <p:sldMasterId id="2147483691" r:id="rId8"/>
    <p:sldMasterId id="2147483694" r:id="rId9"/>
    <p:sldMasterId id="2147483697" r:id="rId10"/>
    <p:sldMasterId id="2147483700" r:id="rId11"/>
    <p:sldMasterId id="2147483703" r:id="rId12"/>
    <p:sldMasterId id="2147483706" r:id="rId13"/>
    <p:sldMasterId id="2147483709" r:id="rId14"/>
    <p:sldMasterId id="2147483712" r:id="rId15"/>
    <p:sldMasterId id="2147483715" r:id="rId16"/>
    <p:sldMasterId id="2147483718" r:id="rId17"/>
    <p:sldMasterId id="2147483721" r:id="rId18"/>
  </p:sldMasterIdLst>
  <p:notesMasterIdLst>
    <p:notesMasterId r:id="rId65"/>
  </p:notesMasterIdLst>
  <p:sldIdLst>
    <p:sldId id="311" r:id="rId19"/>
    <p:sldId id="313" r:id="rId20"/>
    <p:sldId id="314" r:id="rId21"/>
    <p:sldId id="315" r:id="rId22"/>
    <p:sldId id="268" r:id="rId23"/>
    <p:sldId id="316" r:id="rId24"/>
    <p:sldId id="317" r:id="rId25"/>
    <p:sldId id="271" r:id="rId26"/>
    <p:sldId id="318" r:id="rId27"/>
    <p:sldId id="319" r:id="rId28"/>
    <p:sldId id="274" r:id="rId29"/>
    <p:sldId id="320" r:id="rId30"/>
    <p:sldId id="321" r:id="rId31"/>
    <p:sldId id="278" r:id="rId32"/>
    <p:sldId id="322" r:id="rId33"/>
    <p:sldId id="323" r:id="rId34"/>
    <p:sldId id="263" r:id="rId35"/>
    <p:sldId id="324" r:id="rId36"/>
    <p:sldId id="325" r:id="rId37"/>
    <p:sldId id="284" r:id="rId38"/>
    <p:sldId id="326" r:id="rId39"/>
    <p:sldId id="327" r:id="rId40"/>
    <p:sldId id="328" r:id="rId41"/>
    <p:sldId id="329" r:id="rId42"/>
    <p:sldId id="287" r:id="rId43"/>
    <p:sldId id="288" r:id="rId44"/>
    <p:sldId id="330" r:id="rId45"/>
    <p:sldId id="331" r:id="rId46"/>
    <p:sldId id="291" r:id="rId47"/>
    <p:sldId id="332" r:id="rId48"/>
    <p:sldId id="333" r:id="rId49"/>
    <p:sldId id="295" r:id="rId50"/>
    <p:sldId id="334" r:id="rId51"/>
    <p:sldId id="336" r:id="rId52"/>
    <p:sldId id="300" r:id="rId53"/>
    <p:sldId id="337" r:id="rId54"/>
    <p:sldId id="338" r:id="rId55"/>
    <p:sldId id="301" r:id="rId56"/>
    <p:sldId id="339" r:id="rId57"/>
    <p:sldId id="340" r:id="rId58"/>
    <p:sldId id="306" r:id="rId59"/>
    <p:sldId id="341" r:id="rId60"/>
    <p:sldId id="342" r:id="rId61"/>
    <p:sldId id="310" r:id="rId62"/>
    <p:sldId id="343" r:id="rId63"/>
    <p:sldId id="344" r:id="rId64"/>
  </p:sldIdLst>
  <p:sldSz cx="9906000" cy="6858000" type="A4"/>
  <p:notesSz cx="6881813" cy="10002838"/>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D Hillyard" initials="DH" lastIdx="2" clrIdx="0">
    <p:extLst>
      <p:ext uri="{19B8F6BF-5375-455C-9EA6-DF929625EA0E}">
        <p15:presenceInfo xmlns:p15="http://schemas.microsoft.com/office/powerpoint/2012/main" userId="S-1-5-21-1520834447-1259991464-1277087124-11879"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90000"/>
    <a:srgbClr val="66CCFF"/>
    <a:srgbClr val="CCECFF"/>
    <a:srgbClr val="99CCFF"/>
    <a:srgbClr val="FF7C8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4190" autoAdjust="0"/>
    <p:restoredTop sz="90844" autoAdjust="0"/>
  </p:normalViewPr>
  <p:slideViewPr>
    <p:cSldViewPr snapToGrid="0">
      <p:cViewPr varScale="1">
        <p:scale>
          <a:sx n="75" d="100"/>
          <a:sy n="75" d="100"/>
        </p:scale>
        <p:origin x="792" y="6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8.xml"/><Relationship Id="rId21" Type="http://schemas.openxmlformats.org/officeDocument/2006/relationships/slide" Target="slides/slide3.xml"/><Relationship Id="rId42" Type="http://schemas.openxmlformats.org/officeDocument/2006/relationships/slide" Target="slides/slide24.xml"/><Relationship Id="rId47" Type="http://schemas.openxmlformats.org/officeDocument/2006/relationships/slide" Target="slides/slide29.xml"/><Relationship Id="rId63" Type="http://schemas.openxmlformats.org/officeDocument/2006/relationships/slide" Target="slides/slide45.xml"/><Relationship Id="rId68" Type="http://schemas.openxmlformats.org/officeDocument/2006/relationships/viewProps" Target="viewProps.xml"/><Relationship Id="rId7" Type="http://schemas.openxmlformats.org/officeDocument/2006/relationships/slideMaster" Target="slideMasters/slideMaster4.xml"/><Relationship Id="rId71" Type="http://schemas.microsoft.com/office/2016/11/relationships/changesInfo" Target="changesInfos/changesInfo1.xml"/><Relationship Id="rId2" Type="http://schemas.openxmlformats.org/officeDocument/2006/relationships/customXml" Target="../customXml/item2.xml"/><Relationship Id="rId16" Type="http://schemas.openxmlformats.org/officeDocument/2006/relationships/slideMaster" Target="slideMasters/slideMaster13.xml"/><Relationship Id="rId29" Type="http://schemas.openxmlformats.org/officeDocument/2006/relationships/slide" Target="slides/slide11.xml"/><Relationship Id="rId11" Type="http://schemas.openxmlformats.org/officeDocument/2006/relationships/slideMaster" Target="slideMasters/slideMaster8.xml"/><Relationship Id="rId24" Type="http://schemas.openxmlformats.org/officeDocument/2006/relationships/slide" Target="slides/slide6.xml"/><Relationship Id="rId32" Type="http://schemas.openxmlformats.org/officeDocument/2006/relationships/slide" Target="slides/slide14.xml"/><Relationship Id="rId37" Type="http://schemas.openxmlformats.org/officeDocument/2006/relationships/slide" Target="slides/slide19.xml"/><Relationship Id="rId40" Type="http://schemas.openxmlformats.org/officeDocument/2006/relationships/slide" Target="slides/slide22.xml"/><Relationship Id="rId45" Type="http://schemas.openxmlformats.org/officeDocument/2006/relationships/slide" Target="slides/slide27.xml"/><Relationship Id="rId53" Type="http://schemas.openxmlformats.org/officeDocument/2006/relationships/slide" Target="slides/slide35.xml"/><Relationship Id="rId58" Type="http://schemas.openxmlformats.org/officeDocument/2006/relationships/slide" Target="slides/slide40.xml"/><Relationship Id="rId66" Type="http://schemas.openxmlformats.org/officeDocument/2006/relationships/commentAuthors" Target="commentAuthors.xml"/><Relationship Id="rId5" Type="http://schemas.openxmlformats.org/officeDocument/2006/relationships/slideMaster" Target="slideMasters/slideMaster2.xml"/><Relationship Id="rId61" Type="http://schemas.openxmlformats.org/officeDocument/2006/relationships/slide" Target="slides/slide43.xml"/><Relationship Id="rId19" Type="http://schemas.openxmlformats.org/officeDocument/2006/relationships/slide" Target="slides/slide1.xml"/><Relationship Id="rId14" Type="http://schemas.openxmlformats.org/officeDocument/2006/relationships/slideMaster" Target="slideMasters/slideMaster11.xml"/><Relationship Id="rId22" Type="http://schemas.openxmlformats.org/officeDocument/2006/relationships/slide" Target="slides/slide4.xml"/><Relationship Id="rId27" Type="http://schemas.openxmlformats.org/officeDocument/2006/relationships/slide" Target="slides/slide9.xml"/><Relationship Id="rId30" Type="http://schemas.openxmlformats.org/officeDocument/2006/relationships/slide" Target="slides/slide12.xml"/><Relationship Id="rId35" Type="http://schemas.openxmlformats.org/officeDocument/2006/relationships/slide" Target="slides/slide17.xml"/><Relationship Id="rId43" Type="http://schemas.openxmlformats.org/officeDocument/2006/relationships/slide" Target="slides/slide25.xml"/><Relationship Id="rId48" Type="http://schemas.openxmlformats.org/officeDocument/2006/relationships/slide" Target="slides/slide30.xml"/><Relationship Id="rId56" Type="http://schemas.openxmlformats.org/officeDocument/2006/relationships/slide" Target="slides/slide38.xml"/><Relationship Id="rId64" Type="http://schemas.openxmlformats.org/officeDocument/2006/relationships/slide" Target="slides/slide46.xml"/><Relationship Id="rId69" Type="http://schemas.openxmlformats.org/officeDocument/2006/relationships/theme" Target="theme/theme1.xml"/><Relationship Id="rId8" Type="http://schemas.openxmlformats.org/officeDocument/2006/relationships/slideMaster" Target="slideMasters/slideMaster5.xml"/><Relationship Id="rId51" Type="http://schemas.openxmlformats.org/officeDocument/2006/relationships/slide" Target="slides/slide33.xml"/><Relationship Id="rId3" Type="http://schemas.openxmlformats.org/officeDocument/2006/relationships/customXml" Target="../customXml/item3.xml"/><Relationship Id="rId12" Type="http://schemas.openxmlformats.org/officeDocument/2006/relationships/slideMaster" Target="slideMasters/slideMaster9.xml"/><Relationship Id="rId17" Type="http://schemas.openxmlformats.org/officeDocument/2006/relationships/slideMaster" Target="slideMasters/slideMaster14.xml"/><Relationship Id="rId25" Type="http://schemas.openxmlformats.org/officeDocument/2006/relationships/slide" Target="slides/slide7.xml"/><Relationship Id="rId33" Type="http://schemas.openxmlformats.org/officeDocument/2006/relationships/slide" Target="slides/slide15.xml"/><Relationship Id="rId38" Type="http://schemas.openxmlformats.org/officeDocument/2006/relationships/slide" Target="slides/slide20.xml"/><Relationship Id="rId46" Type="http://schemas.openxmlformats.org/officeDocument/2006/relationships/slide" Target="slides/slide28.xml"/><Relationship Id="rId59" Type="http://schemas.openxmlformats.org/officeDocument/2006/relationships/slide" Target="slides/slide41.xml"/><Relationship Id="rId67" Type="http://schemas.openxmlformats.org/officeDocument/2006/relationships/presProps" Target="presProps.xml"/><Relationship Id="rId20" Type="http://schemas.openxmlformats.org/officeDocument/2006/relationships/slide" Target="slides/slide2.xml"/><Relationship Id="rId41" Type="http://schemas.openxmlformats.org/officeDocument/2006/relationships/slide" Target="slides/slide23.xml"/><Relationship Id="rId54" Type="http://schemas.openxmlformats.org/officeDocument/2006/relationships/slide" Target="slides/slide36.xml"/><Relationship Id="rId62" Type="http://schemas.openxmlformats.org/officeDocument/2006/relationships/slide" Target="slides/slide44.xml"/><Relationship Id="rId70"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Master" Target="slideMasters/slideMaster3.xml"/><Relationship Id="rId15" Type="http://schemas.openxmlformats.org/officeDocument/2006/relationships/slideMaster" Target="slideMasters/slideMaster12.xml"/><Relationship Id="rId23" Type="http://schemas.openxmlformats.org/officeDocument/2006/relationships/slide" Target="slides/slide5.xml"/><Relationship Id="rId28" Type="http://schemas.openxmlformats.org/officeDocument/2006/relationships/slide" Target="slides/slide10.xml"/><Relationship Id="rId36" Type="http://schemas.openxmlformats.org/officeDocument/2006/relationships/slide" Target="slides/slide18.xml"/><Relationship Id="rId49" Type="http://schemas.openxmlformats.org/officeDocument/2006/relationships/slide" Target="slides/slide31.xml"/><Relationship Id="rId57" Type="http://schemas.openxmlformats.org/officeDocument/2006/relationships/slide" Target="slides/slide39.xml"/><Relationship Id="rId10" Type="http://schemas.openxmlformats.org/officeDocument/2006/relationships/slideMaster" Target="slideMasters/slideMaster7.xml"/><Relationship Id="rId31" Type="http://schemas.openxmlformats.org/officeDocument/2006/relationships/slide" Target="slides/slide13.xml"/><Relationship Id="rId44" Type="http://schemas.openxmlformats.org/officeDocument/2006/relationships/slide" Target="slides/slide26.xml"/><Relationship Id="rId52" Type="http://schemas.openxmlformats.org/officeDocument/2006/relationships/slide" Target="slides/slide34.xml"/><Relationship Id="rId60" Type="http://schemas.openxmlformats.org/officeDocument/2006/relationships/slide" Target="slides/slide42.xml"/><Relationship Id="rId65"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Master" Target="slideMasters/slideMaster6.xml"/><Relationship Id="rId13" Type="http://schemas.openxmlformats.org/officeDocument/2006/relationships/slideMaster" Target="slideMasters/slideMaster10.xml"/><Relationship Id="rId18" Type="http://schemas.openxmlformats.org/officeDocument/2006/relationships/slideMaster" Target="slideMasters/slideMaster15.xml"/><Relationship Id="rId39" Type="http://schemas.openxmlformats.org/officeDocument/2006/relationships/slide" Target="slides/slide21.xml"/><Relationship Id="rId34" Type="http://schemas.openxmlformats.org/officeDocument/2006/relationships/slide" Target="slides/slide16.xml"/><Relationship Id="rId50" Type="http://schemas.openxmlformats.org/officeDocument/2006/relationships/slide" Target="slides/slide32.xml"/><Relationship Id="rId55" Type="http://schemas.openxmlformats.org/officeDocument/2006/relationships/slide" Target="slides/slide37.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Guille (CCHSG)" userId="549317f9-ea60-40a8-baf9-8d372d3f6ea9" providerId="ADAL" clId="{040F4A39-FB1C-42F5-841F-C4A5AF93CFC2}"/>
    <pc:docChg chg="undo custSel addSld delSld">
      <pc:chgData name="AGuille (CCHSG)" userId="549317f9-ea60-40a8-baf9-8d372d3f6ea9" providerId="ADAL" clId="{040F4A39-FB1C-42F5-841F-C4A5AF93CFC2}" dt="2024-02-16T14:06:14.795" v="21" actId="47"/>
      <pc:docMkLst>
        <pc:docMk/>
      </pc:docMkLst>
      <pc:sldChg chg="add del">
        <pc:chgData name="AGuille (CCHSG)" userId="549317f9-ea60-40a8-baf9-8d372d3f6ea9" providerId="ADAL" clId="{040F4A39-FB1C-42F5-841F-C4A5AF93CFC2}" dt="2024-02-16T14:06:14.764" v="20" actId="47"/>
        <pc:sldMkLst>
          <pc:docMk/>
          <pc:sldMk cId="4156826507" sldId="263"/>
        </pc:sldMkLst>
      </pc:sldChg>
      <pc:sldChg chg="add del">
        <pc:chgData name="AGuille (CCHSG)" userId="549317f9-ea60-40a8-baf9-8d372d3f6ea9" providerId="ADAL" clId="{040F4A39-FB1C-42F5-841F-C4A5AF93CFC2}" dt="2024-02-16T14:06:14.670" v="17" actId="47"/>
        <pc:sldMkLst>
          <pc:docMk/>
          <pc:sldMk cId="1262041298" sldId="284"/>
        </pc:sldMkLst>
      </pc:sldChg>
      <pc:sldChg chg="add del">
        <pc:chgData name="AGuille (CCHSG)" userId="549317f9-ea60-40a8-baf9-8d372d3f6ea9" providerId="ADAL" clId="{040F4A39-FB1C-42F5-841F-C4A5AF93CFC2}" dt="2024-02-16T14:06:14.504" v="12" actId="47"/>
        <pc:sldMkLst>
          <pc:docMk/>
          <pc:sldMk cId="1834417200" sldId="287"/>
        </pc:sldMkLst>
      </pc:sldChg>
      <pc:sldChg chg="add del">
        <pc:chgData name="AGuille (CCHSG)" userId="549317f9-ea60-40a8-baf9-8d372d3f6ea9" providerId="ADAL" clId="{040F4A39-FB1C-42F5-841F-C4A5AF93CFC2}" dt="2024-02-16T14:06:14.795" v="21" actId="47"/>
        <pc:sldMkLst>
          <pc:docMk/>
          <pc:sldMk cId="3277608239" sldId="323"/>
        </pc:sldMkLst>
      </pc:sldChg>
      <pc:sldChg chg="add del">
        <pc:chgData name="AGuille (CCHSG)" userId="549317f9-ea60-40a8-baf9-8d372d3f6ea9" providerId="ADAL" clId="{040F4A39-FB1C-42F5-841F-C4A5AF93CFC2}" dt="2024-02-16T14:06:14.733" v="19" actId="47"/>
        <pc:sldMkLst>
          <pc:docMk/>
          <pc:sldMk cId="130620519" sldId="324"/>
        </pc:sldMkLst>
      </pc:sldChg>
      <pc:sldChg chg="add del">
        <pc:chgData name="AGuille (CCHSG)" userId="549317f9-ea60-40a8-baf9-8d372d3f6ea9" providerId="ADAL" clId="{040F4A39-FB1C-42F5-841F-C4A5AF93CFC2}" dt="2024-02-16T14:06:14.704" v="18" actId="47"/>
        <pc:sldMkLst>
          <pc:docMk/>
          <pc:sldMk cId="2684368911" sldId="325"/>
        </pc:sldMkLst>
      </pc:sldChg>
      <pc:sldChg chg="add del">
        <pc:chgData name="AGuille (CCHSG)" userId="549317f9-ea60-40a8-baf9-8d372d3f6ea9" providerId="ADAL" clId="{040F4A39-FB1C-42F5-841F-C4A5AF93CFC2}" dt="2024-02-16T14:06:14.639" v="16" actId="47"/>
        <pc:sldMkLst>
          <pc:docMk/>
          <pc:sldMk cId="3336235734" sldId="326"/>
        </pc:sldMkLst>
      </pc:sldChg>
      <pc:sldChg chg="add del">
        <pc:chgData name="AGuille (CCHSG)" userId="549317f9-ea60-40a8-baf9-8d372d3f6ea9" providerId="ADAL" clId="{040F4A39-FB1C-42F5-841F-C4A5AF93CFC2}" dt="2024-02-16T14:06:14.607" v="15" actId="47"/>
        <pc:sldMkLst>
          <pc:docMk/>
          <pc:sldMk cId="3434023669" sldId="327"/>
        </pc:sldMkLst>
      </pc:sldChg>
      <pc:sldChg chg="add del">
        <pc:chgData name="AGuille (CCHSG)" userId="549317f9-ea60-40a8-baf9-8d372d3f6ea9" providerId="ADAL" clId="{040F4A39-FB1C-42F5-841F-C4A5AF93CFC2}" dt="2024-02-16T14:06:14.560" v="14" actId="47"/>
        <pc:sldMkLst>
          <pc:docMk/>
          <pc:sldMk cId="134649345" sldId="328"/>
        </pc:sldMkLst>
      </pc:sldChg>
      <pc:sldChg chg="add del">
        <pc:chgData name="AGuille (CCHSG)" userId="549317f9-ea60-40a8-baf9-8d372d3f6ea9" providerId="ADAL" clId="{040F4A39-FB1C-42F5-841F-C4A5AF93CFC2}" dt="2024-02-16T14:06:14.528" v="13" actId="47"/>
        <pc:sldMkLst>
          <pc:docMk/>
          <pc:sldMk cId="1923205635" sldId="329"/>
        </pc:sldMkLst>
      </pc:sldChg>
      <pc:sldChg chg="add del">
        <pc:chgData name="AGuille (CCHSG)" userId="549317f9-ea60-40a8-baf9-8d372d3f6ea9" providerId="ADAL" clId="{040F4A39-FB1C-42F5-841F-C4A5AF93CFC2}" dt="2024-02-16T14:06:13.993" v="11" actId="47"/>
        <pc:sldMkLst>
          <pc:docMk/>
          <pc:sldMk cId="2741006790" sldId="330"/>
        </pc:sldMkLst>
      </pc:sldChg>
      <pc:sldMasterChg chg="addSldLayout delSldLayout">
        <pc:chgData name="AGuille (CCHSG)" userId="549317f9-ea60-40a8-baf9-8d372d3f6ea9" providerId="ADAL" clId="{040F4A39-FB1C-42F5-841F-C4A5AF93CFC2}" dt="2024-02-16T14:06:14.704" v="18" actId="47"/>
        <pc:sldMasterMkLst>
          <pc:docMk/>
          <pc:sldMasterMk cId="2533836378" sldId="2147483694"/>
        </pc:sldMasterMkLst>
        <pc:sldLayoutChg chg="add del">
          <pc:chgData name="AGuille (CCHSG)" userId="549317f9-ea60-40a8-baf9-8d372d3f6ea9" providerId="ADAL" clId="{040F4A39-FB1C-42F5-841F-C4A5AF93CFC2}" dt="2024-02-16T14:06:14.704" v="18" actId="47"/>
          <pc:sldLayoutMkLst>
            <pc:docMk/>
            <pc:sldMasterMk cId="2533836378" sldId="2147483694"/>
            <pc:sldLayoutMk cId="422988752" sldId="2147483696"/>
          </pc:sldLayoutMkLst>
        </pc:sldLayoutChg>
      </pc:sldMasterChg>
      <pc:sldMasterChg chg="addSldLayout delSldLayout">
        <pc:chgData name="AGuille (CCHSG)" userId="549317f9-ea60-40a8-baf9-8d372d3f6ea9" providerId="ADAL" clId="{040F4A39-FB1C-42F5-841F-C4A5AF93CFC2}" dt="2024-02-16T14:06:14.528" v="13" actId="47"/>
        <pc:sldMasterMkLst>
          <pc:docMk/>
          <pc:sldMasterMk cId="2533836378" sldId="2147483697"/>
        </pc:sldMasterMkLst>
        <pc:sldLayoutChg chg="add del">
          <pc:chgData name="AGuille (CCHSG)" userId="549317f9-ea60-40a8-baf9-8d372d3f6ea9" providerId="ADAL" clId="{040F4A39-FB1C-42F5-841F-C4A5AF93CFC2}" dt="2024-02-16T14:06:14.528" v="13" actId="47"/>
          <pc:sldLayoutMkLst>
            <pc:docMk/>
            <pc:sldMasterMk cId="2533836378" sldId="2147483697"/>
            <pc:sldLayoutMk cId="422988752" sldId="2147483699"/>
          </pc:sldLayoutMkLst>
        </pc:sldLayoutChg>
      </pc:sldMasterChg>
      <pc:sldMasterChg chg="addSldLayout delSldLayout">
        <pc:chgData name="AGuille (CCHSG)" userId="549317f9-ea60-40a8-baf9-8d372d3f6ea9" providerId="ADAL" clId="{040F4A39-FB1C-42F5-841F-C4A5AF93CFC2}" dt="2024-02-16T14:06:14.504" v="12" actId="47"/>
        <pc:sldMasterMkLst>
          <pc:docMk/>
          <pc:sldMasterMk cId="2533836378" sldId="2147483700"/>
        </pc:sldMasterMkLst>
        <pc:sldLayoutChg chg="add del">
          <pc:chgData name="AGuille (CCHSG)" userId="549317f9-ea60-40a8-baf9-8d372d3f6ea9" providerId="ADAL" clId="{040F4A39-FB1C-42F5-841F-C4A5AF93CFC2}" dt="2024-02-16T14:06:14.504" v="12" actId="47"/>
          <pc:sldLayoutMkLst>
            <pc:docMk/>
            <pc:sldMasterMk cId="2533836378" sldId="2147483700"/>
            <pc:sldLayoutMk cId="422988752" sldId="2147483702"/>
          </pc:sldLayoutMkLst>
        </pc:sldLayoutChg>
      </pc:sldMaster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1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82119" cy="501879"/>
          </a:xfrm>
          <a:prstGeom prst="rect">
            <a:avLst/>
          </a:prstGeom>
        </p:spPr>
        <p:txBody>
          <a:bodyPr vert="horz" lIns="96478" tIns="48239" rIns="96478" bIns="48239" rtlCol="0"/>
          <a:lstStyle>
            <a:lvl1pPr algn="l">
              <a:defRPr sz="1300"/>
            </a:lvl1pPr>
          </a:lstStyle>
          <a:p>
            <a:endParaRPr lang="en-GB"/>
          </a:p>
        </p:txBody>
      </p:sp>
      <p:sp>
        <p:nvSpPr>
          <p:cNvPr id="3" name="Date Placeholder 2"/>
          <p:cNvSpPr>
            <a:spLocks noGrp="1"/>
          </p:cNvSpPr>
          <p:nvPr>
            <p:ph type="dt" idx="1"/>
          </p:nvPr>
        </p:nvSpPr>
        <p:spPr>
          <a:xfrm>
            <a:off x="3898102" y="0"/>
            <a:ext cx="2982119" cy="501879"/>
          </a:xfrm>
          <a:prstGeom prst="rect">
            <a:avLst/>
          </a:prstGeom>
        </p:spPr>
        <p:txBody>
          <a:bodyPr vert="horz" lIns="96478" tIns="48239" rIns="96478" bIns="48239" rtlCol="0"/>
          <a:lstStyle>
            <a:lvl1pPr algn="r">
              <a:defRPr sz="1300"/>
            </a:lvl1pPr>
          </a:lstStyle>
          <a:p>
            <a:fld id="{AD77D6DC-BEB4-4DF1-8B14-54F62FBE8DAC}" type="datetimeFigureOut">
              <a:rPr lang="en-GB" smtClean="0"/>
              <a:t>16/02/2024</a:t>
            </a:fld>
            <a:endParaRPr lang="en-GB"/>
          </a:p>
        </p:txBody>
      </p:sp>
      <p:sp>
        <p:nvSpPr>
          <p:cNvPr id="4" name="Slide Image Placeholder 3"/>
          <p:cNvSpPr>
            <a:spLocks noGrp="1" noRot="1" noChangeAspect="1"/>
          </p:cNvSpPr>
          <p:nvPr>
            <p:ph type="sldImg" idx="2"/>
          </p:nvPr>
        </p:nvSpPr>
        <p:spPr>
          <a:xfrm>
            <a:off x="1004888" y="1250950"/>
            <a:ext cx="4872037" cy="3375025"/>
          </a:xfrm>
          <a:prstGeom prst="rect">
            <a:avLst/>
          </a:prstGeom>
          <a:noFill/>
          <a:ln w="12700">
            <a:solidFill>
              <a:prstClr val="black"/>
            </a:solidFill>
          </a:ln>
        </p:spPr>
        <p:txBody>
          <a:bodyPr vert="horz" lIns="96478" tIns="48239" rIns="96478" bIns="48239" rtlCol="0" anchor="ctr"/>
          <a:lstStyle/>
          <a:p>
            <a:endParaRPr lang="en-GB"/>
          </a:p>
        </p:txBody>
      </p:sp>
      <p:sp>
        <p:nvSpPr>
          <p:cNvPr id="5" name="Notes Placeholder 4"/>
          <p:cNvSpPr>
            <a:spLocks noGrp="1"/>
          </p:cNvSpPr>
          <p:nvPr>
            <p:ph type="body" sz="quarter" idx="3"/>
          </p:nvPr>
        </p:nvSpPr>
        <p:spPr>
          <a:xfrm>
            <a:off x="688182" y="4813866"/>
            <a:ext cx="5505450" cy="3938617"/>
          </a:xfrm>
          <a:prstGeom prst="rect">
            <a:avLst/>
          </a:prstGeom>
        </p:spPr>
        <p:txBody>
          <a:bodyPr vert="horz" lIns="96478" tIns="48239" rIns="96478" bIns="48239"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9500961"/>
            <a:ext cx="2982119" cy="501878"/>
          </a:xfrm>
          <a:prstGeom prst="rect">
            <a:avLst/>
          </a:prstGeom>
        </p:spPr>
        <p:txBody>
          <a:bodyPr vert="horz" lIns="96478" tIns="48239" rIns="96478" bIns="48239" rtlCol="0" anchor="b"/>
          <a:lstStyle>
            <a:lvl1pPr algn="l">
              <a:defRPr sz="1300"/>
            </a:lvl1pPr>
          </a:lstStyle>
          <a:p>
            <a:endParaRPr lang="en-GB"/>
          </a:p>
        </p:txBody>
      </p:sp>
      <p:sp>
        <p:nvSpPr>
          <p:cNvPr id="7" name="Slide Number Placeholder 6"/>
          <p:cNvSpPr>
            <a:spLocks noGrp="1"/>
          </p:cNvSpPr>
          <p:nvPr>
            <p:ph type="sldNum" sz="quarter" idx="5"/>
          </p:nvPr>
        </p:nvSpPr>
        <p:spPr>
          <a:xfrm>
            <a:off x="3898102" y="9500961"/>
            <a:ext cx="2982119" cy="501878"/>
          </a:xfrm>
          <a:prstGeom prst="rect">
            <a:avLst/>
          </a:prstGeom>
        </p:spPr>
        <p:txBody>
          <a:bodyPr vert="horz" lIns="96478" tIns="48239" rIns="96478" bIns="48239" rtlCol="0" anchor="b"/>
          <a:lstStyle>
            <a:lvl1pPr algn="r">
              <a:defRPr sz="1300"/>
            </a:lvl1pPr>
          </a:lstStyle>
          <a:p>
            <a:fld id="{AB1BA4FB-BBAB-458E-ACCC-D57659C1B008}" type="slidenum">
              <a:rPr lang="en-GB" smtClean="0"/>
              <a:t>‹#›</a:t>
            </a:fld>
            <a:endParaRPr lang="en-GB"/>
          </a:p>
        </p:txBody>
      </p:sp>
    </p:spTree>
    <p:extLst>
      <p:ext uri="{BB962C8B-B14F-4D97-AF65-F5344CB8AC3E}">
        <p14:creationId xmlns:p14="http://schemas.microsoft.com/office/powerpoint/2010/main" val="155094539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slideLayout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54826229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Tree>
    <p:extLst>
      <p:ext uri="{BB962C8B-B14F-4D97-AF65-F5344CB8AC3E}">
        <p14:creationId xmlns:p14="http://schemas.microsoft.com/office/powerpoint/2010/main" val="42298875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54826229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Tree>
    <p:extLst>
      <p:ext uri="{BB962C8B-B14F-4D97-AF65-F5344CB8AC3E}">
        <p14:creationId xmlns:p14="http://schemas.microsoft.com/office/powerpoint/2010/main" val="42298875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54826229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Tree>
    <p:extLst>
      <p:ext uri="{BB962C8B-B14F-4D97-AF65-F5344CB8AC3E}">
        <p14:creationId xmlns:p14="http://schemas.microsoft.com/office/powerpoint/2010/main" val="42298875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54826229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Tree>
    <p:extLst>
      <p:ext uri="{BB962C8B-B14F-4D97-AF65-F5344CB8AC3E}">
        <p14:creationId xmlns:p14="http://schemas.microsoft.com/office/powerpoint/2010/main" val="42298875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54826229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Tree>
    <p:extLst>
      <p:ext uri="{BB962C8B-B14F-4D97-AF65-F5344CB8AC3E}">
        <p14:creationId xmlns:p14="http://schemas.microsoft.com/office/powerpoint/2010/main" val="42298875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54826229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Tree>
    <p:extLst>
      <p:ext uri="{BB962C8B-B14F-4D97-AF65-F5344CB8AC3E}">
        <p14:creationId xmlns:p14="http://schemas.microsoft.com/office/powerpoint/2010/main" val="42298875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54826229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Tree>
    <p:extLst>
      <p:ext uri="{BB962C8B-B14F-4D97-AF65-F5344CB8AC3E}">
        <p14:creationId xmlns:p14="http://schemas.microsoft.com/office/powerpoint/2010/main" val="42298875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54826229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Tree>
    <p:extLst>
      <p:ext uri="{BB962C8B-B14F-4D97-AF65-F5344CB8AC3E}">
        <p14:creationId xmlns:p14="http://schemas.microsoft.com/office/powerpoint/2010/main" val="42298875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54826229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Tree>
    <p:extLst>
      <p:ext uri="{BB962C8B-B14F-4D97-AF65-F5344CB8AC3E}">
        <p14:creationId xmlns:p14="http://schemas.microsoft.com/office/powerpoint/2010/main" val="42298875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54826229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Tree>
    <p:extLst>
      <p:ext uri="{BB962C8B-B14F-4D97-AF65-F5344CB8AC3E}">
        <p14:creationId xmlns:p14="http://schemas.microsoft.com/office/powerpoint/2010/main" val="42298875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54826229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Tree>
    <p:extLst>
      <p:ext uri="{BB962C8B-B14F-4D97-AF65-F5344CB8AC3E}">
        <p14:creationId xmlns:p14="http://schemas.microsoft.com/office/powerpoint/2010/main" val="42298875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548262291"/>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Tree>
    <p:extLst>
      <p:ext uri="{BB962C8B-B14F-4D97-AF65-F5344CB8AC3E}">
        <p14:creationId xmlns:p14="http://schemas.microsoft.com/office/powerpoint/2010/main" val="422988752"/>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548262291"/>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Tree>
    <p:extLst>
      <p:ext uri="{BB962C8B-B14F-4D97-AF65-F5344CB8AC3E}">
        <p14:creationId xmlns:p14="http://schemas.microsoft.com/office/powerpoint/2010/main" val="422988752"/>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548262291"/>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Tree>
    <p:extLst>
      <p:ext uri="{BB962C8B-B14F-4D97-AF65-F5344CB8AC3E}">
        <p14:creationId xmlns:p14="http://schemas.microsoft.com/office/powerpoint/2010/main" val="422988752"/>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548262291"/>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Tree>
    <p:extLst>
      <p:ext uri="{BB962C8B-B14F-4D97-AF65-F5344CB8AC3E}">
        <p14:creationId xmlns:p14="http://schemas.microsoft.com/office/powerpoint/2010/main" val="422988752"/>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3" Type="http://schemas.openxmlformats.org/officeDocument/2006/relationships/theme" Target="../theme/theme2.xml"/><Relationship Id="rId2" Type="http://schemas.openxmlformats.org/officeDocument/2006/relationships/slideLayout" Target="../slideLayouts/slideLayout4.xml"/><Relationship Id="rId1" Type="http://schemas.openxmlformats.org/officeDocument/2006/relationships/slideLayout" Target="../slideLayouts/slideLayout3.xml"/></Relationships>
</file>

<file path=ppt/slideMasters/_rels/slideMaster3.xml.rels><?xml version="1.0" encoding="UTF-8" standalone="yes"?>
<Relationships xmlns="http://schemas.openxmlformats.org/package/2006/relationships"><Relationship Id="rId3" Type="http://schemas.openxmlformats.org/officeDocument/2006/relationships/theme" Target="../theme/theme3.xml"/><Relationship Id="rId2" Type="http://schemas.openxmlformats.org/officeDocument/2006/relationships/slideLayout" Target="../slideLayouts/slideLayout6.xml"/><Relationship Id="rId1" Type="http://schemas.openxmlformats.org/officeDocument/2006/relationships/slideLayout" Target="../slideLayouts/slideLayout5.xml"/></Relationships>
</file>

<file path=ppt/slideMasters/_rels/slideMaster4.xml.rels><?xml version="1.0" encoding="UTF-8" standalone="yes"?>
<Relationships xmlns="http://schemas.openxmlformats.org/package/2006/relationships"><Relationship Id="rId3" Type="http://schemas.openxmlformats.org/officeDocument/2006/relationships/theme" Target="../theme/theme4.xml"/><Relationship Id="rId2" Type="http://schemas.openxmlformats.org/officeDocument/2006/relationships/slideLayout" Target="../slideLayouts/slideLayout8.xml"/><Relationship Id="rId1" Type="http://schemas.openxmlformats.org/officeDocument/2006/relationships/slideLayout" Target="../slideLayouts/slideLayout7.xml"/></Relationships>
</file>

<file path=ppt/slideMasters/_rels/slideMaster5.xml.rels><?xml version="1.0" encoding="UTF-8" standalone="yes"?>
<Relationships xmlns="http://schemas.openxmlformats.org/package/2006/relationships"><Relationship Id="rId3" Type="http://schemas.openxmlformats.org/officeDocument/2006/relationships/theme" Target="../theme/theme5.xml"/><Relationship Id="rId2" Type="http://schemas.openxmlformats.org/officeDocument/2006/relationships/slideLayout" Target="../slideLayouts/slideLayout10.xml"/><Relationship Id="rId1" Type="http://schemas.openxmlformats.org/officeDocument/2006/relationships/slideLayout" Target="../slideLayouts/slideLayout9.xml"/></Relationships>
</file>

<file path=ppt/slideMasters/_rels/slideMaster6.xml.rels><?xml version="1.0" encoding="UTF-8" standalone="yes"?>
<Relationships xmlns="http://schemas.openxmlformats.org/package/2006/relationships"><Relationship Id="rId3" Type="http://schemas.openxmlformats.org/officeDocument/2006/relationships/theme" Target="../theme/theme6.xml"/><Relationship Id="rId2" Type="http://schemas.openxmlformats.org/officeDocument/2006/relationships/slideLayout" Target="../slideLayouts/slideLayout12.xml"/><Relationship Id="rId1" Type="http://schemas.openxmlformats.org/officeDocument/2006/relationships/slideLayout" Target="../slideLayouts/slideLayout11.xml"/></Relationships>
</file>

<file path=ppt/slideMasters/_rels/slideMaster7.xml.rels><?xml version="1.0" encoding="UTF-8" standalone="yes"?>
<Relationships xmlns="http://schemas.openxmlformats.org/package/2006/relationships"><Relationship Id="rId3" Type="http://schemas.openxmlformats.org/officeDocument/2006/relationships/theme" Target="../theme/theme7.xml"/><Relationship Id="rId2" Type="http://schemas.openxmlformats.org/officeDocument/2006/relationships/slideLayout" Target="../slideLayouts/slideLayout14.xml"/><Relationship Id="rId1" Type="http://schemas.openxmlformats.org/officeDocument/2006/relationships/slideLayout" Target="../slideLayouts/slideLayout13.xml"/></Relationships>
</file>

<file path=ppt/slideMasters/_rels/slideMaster8.xml.rels><?xml version="1.0" encoding="UTF-8" standalone="yes"?>
<Relationships xmlns="http://schemas.openxmlformats.org/package/2006/relationships"><Relationship Id="rId3" Type="http://schemas.openxmlformats.org/officeDocument/2006/relationships/theme" Target="../theme/theme8.xml"/><Relationship Id="rId2" Type="http://schemas.openxmlformats.org/officeDocument/2006/relationships/slideLayout" Target="../slideLayouts/slideLayout16.xml"/><Relationship Id="rId1" Type="http://schemas.openxmlformats.org/officeDocument/2006/relationships/slideLayout" Target="../slideLayouts/slideLayout15.xml"/></Relationships>
</file>

<file path=ppt/slideMasters/_rels/slideMaster9.xml.rels><?xml version="1.0" encoding="UTF-8" standalone="yes"?>
<Relationships xmlns="http://schemas.openxmlformats.org/package/2006/relationships"><Relationship Id="rId3" Type="http://schemas.openxmlformats.org/officeDocument/2006/relationships/theme" Target="../theme/theme9.xml"/><Relationship Id="rId2" Type="http://schemas.openxmlformats.org/officeDocument/2006/relationships/slideLayout" Target="../slideLayouts/slideLayout18.xml"/><Relationship Id="rId1" Type="http://schemas.openxmlformats.org/officeDocument/2006/relationships/slideLayout" Target="../slideLayouts/slideLayout17.xml"/></Relationships>
</file>

<file path=ppt/slideMasters/_rels/slideMaster10.xml.rels><?xml version="1.0" encoding="UTF-8" standalone="yes"?>
<Relationships xmlns="http://schemas.openxmlformats.org/package/2006/relationships"><Relationship Id="rId3" Type="http://schemas.openxmlformats.org/officeDocument/2006/relationships/theme" Target="../theme/theme10.xml"/><Relationship Id="rId2" Type="http://schemas.openxmlformats.org/officeDocument/2006/relationships/slideLayout" Target="../slideLayouts/slideLayout20.xml"/><Relationship Id="rId1" Type="http://schemas.openxmlformats.org/officeDocument/2006/relationships/slideLayout" Target="../slideLayouts/slideLayout19.xml"/></Relationships>
</file>

<file path=ppt/slideMasters/_rels/slideMaster11.xml.rels><?xml version="1.0" encoding="UTF-8" standalone="yes"?>
<Relationships xmlns="http://schemas.openxmlformats.org/package/2006/relationships"><Relationship Id="rId3" Type="http://schemas.openxmlformats.org/officeDocument/2006/relationships/theme" Target="../theme/theme11.xml"/><Relationship Id="rId2" Type="http://schemas.openxmlformats.org/officeDocument/2006/relationships/slideLayout" Target="../slideLayouts/slideLayout22.xml"/><Relationship Id="rId1" Type="http://schemas.openxmlformats.org/officeDocument/2006/relationships/slideLayout" Target="../slideLayouts/slideLayout21.xml"/></Relationships>
</file>

<file path=ppt/slideMasters/_rels/slideMaster12.xml.rels><?xml version="1.0" encoding="UTF-8" standalone="yes"?>
<Relationships xmlns="http://schemas.openxmlformats.org/package/2006/relationships"><Relationship Id="rId3" Type="http://schemas.openxmlformats.org/officeDocument/2006/relationships/theme" Target="../theme/theme12.xml"/><Relationship Id="rId2" Type="http://schemas.openxmlformats.org/officeDocument/2006/relationships/slideLayout" Target="../slideLayouts/slideLayout24.xml"/><Relationship Id="rId1" Type="http://schemas.openxmlformats.org/officeDocument/2006/relationships/slideLayout" Target="../slideLayouts/slideLayout23.xml"/></Relationships>
</file>

<file path=ppt/slideMasters/_rels/slideMaster13.xml.rels><?xml version="1.0" encoding="UTF-8" standalone="yes"?>
<Relationships xmlns="http://schemas.openxmlformats.org/package/2006/relationships"><Relationship Id="rId3" Type="http://schemas.openxmlformats.org/officeDocument/2006/relationships/theme" Target="../theme/theme13.xml"/><Relationship Id="rId2" Type="http://schemas.openxmlformats.org/officeDocument/2006/relationships/slideLayout" Target="../slideLayouts/slideLayout26.xml"/><Relationship Id="rId1" Type="http://schemas.openxmlformats.org/officeDocument/2006/relationships/slideLayout" Target="../slideLayouts/slideLayout25.xml"/></Relationships>
</file>

<file path=ppt/slideMasters/_rels/slideMaster14.xml.rels><?xml version="1.0" encoding="UTF-8" standalone="yes"?>
<Relationships xmlns="http://schemas.openxmlformats.org/package/2006/relationships"><Relationship Id="rId3" Type="http://schemas.openxmlformats.org/officeDocument/2006/relationships/theme" Target="../theme/theme14.xml"/><Relationship Id="rId2" Type="http://schemas.openxmlformats.org/officeDocument/2006/relationships/slideLayout" Target="../slideLayouts/slideLayout28.xml"/><Relationship Id="rId1" Type="http://schemas.openxmlformats.org/officeDocument/2006/relationships/slideLayout" Target="../slideLayouts/slideLayout27.xml"/></Relationships>
</file>

<file path=ppt/slideMasters/_rels/slideMaster15.xml.rels><?xml version="1.0" encoding="UTF-8" standalone="yes"?>
<Relationships xmlns="http://schemas.openxmlformats.org/package/2006/relationships"><Relationship Id="rId3" Type="http://schemas.openxmlformats.org/officeDocument/2006/relationships/theme" Target="../theme/theme15.xml"/><Relationship Id="rId2" Type="http://schemas.openxmlformats.org/officeDocument/2006/relationships/slideLayout" Target="../slideLayouts/slideLayout30.xml"/><Relationship Id="rId1" Type="http://schemas.openxmlformats.org/officeDocument/2006/relationships/slideLayout" Target="../slideLayouts/slideLayout2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0" name="Rectangle 9"/>
          <p:cNvSpPr/>
          <p:nvPr userDrawn="1"/>
        </p:nvSpPr>
        <p:spPr>
          <a:xfrm>
            <a:off x="0" y="0"/>
            <a:ext cx="9906000" cy="577850"/>
          </a:xfrm>
          <a:prstGeom prst="rect">
            <a:avLst/>
          </a:prstGeom>
          <a:solidFill>
            <a:schemeClr val="accent6">
              <a:lumMod val="75000"/>
            </a:schemeClr>
          </a:solidFill>
        </p:spPr>
        <p:txBody>
          <a:bodyPr vert="horz" lIns="91440" tIns="45720" rIns="91440" bIns="45720" rtlCol="0" anchor="ctr">
            <a:normAutofit fontScale="85000" lnSpcReduction="20000"/>
          </a:bodyPr>
          <a:lstStyle/>
          <a:p>
            <a:pPr marL="444500" marR="0" lvl="0" indent="0" defTabSz="444500" fontAlgn="auto">
              <a:lnSpc>
                <a:spcPct val="100000"/>
              </a:lnSpc>
              <a:spcBef>
                <a:spcPct val="0"/>
              </a:spcBef>
              <a:spcAft>
                <a:spcPts val="0"/>
              </a:spcAft>
              <a:buClrTx/>
              <a:buSzTx/>
              <a:buFontTx/>
              <a:buNone/>
              <a:tabLst/>
            </a:pPr>
            <a:endParaRPr kumimoji="0" lang="en-GB" sz="4400" b="1" i="0" u="none" strike="noStrike" cap="none" spc="0" normalizeH="0" baseline="0">
              <a:ln>
                <a:noFill/>
              </a:ln>
              <a:solidFill>
                <a:srgbClr val="002060"/>
              </a:solidFill>
              <a:effectLst/>
              <a:uLnTx/>
              <a:uFillTx/>
              <a:latin typeface="Arial" panose="020B0604020202020204" pitchFamily="34" charset="0"/>
              <a:ea typeface="+mj-ea"/>
              <a:cs typeface="Arial" panose="020B0604020202020204" pitchFamily="34" charset="0"/>
            </a:endParaRPr>
          </a:p>
        </p:txBody>
      </p:sp>
      <p:sp>
        <p:nvSpPr>
          <p:cNvPr id="2" name="Title Placeholder 1"/>
          <p:cNvSpPr>
            <a:spLocks noGrp="1"/>
          </p:cNvSpPr>
          <p:nvPr>
            <p:ph type="title"/>
          </p:nvPr>
        </p:nvSpPr>
        <p:spPr>
          <a:xfrm>
            <a:off x="319178" y="757239"/>
            <a:ext cx="9238890" cy="512761"/>
          </a:xfrm>
          <a:prstGeom prst="rect">
            <a:avLst/>
          </a:prstGeom>
        </p:spPr>
        <p:txBody>
          <a:bodyPr vert="horz" lIns="91440" tIns="45720" rIns="91440" bIns="45720" rtlCol="0" anchor="ctr">
            <a:noAutofit/>
          </a:bodyPr>
          <a:lstStyle/>
          <a:p>
            <a:r>
              <a:rPr lang="en-US" dirty="0"/>
              <a:t>Click to edit Master title style</a:t>
            </a:r>
          </a:p>
        </p:txBody>
      </p:sp>
      <p:sp>
        <p:nvSpPr>
          <p:cNvPr id="3" name="Text Placeholder 2"/>
          <p:cNvSpPr>
            <a:spLocks noGrp="1"/>
          </p:cNvSpPr>
          <p:nvPr>
            <p:ph type="body" idx="1"/>
          </p:nvPr>
        </p:nvSpPr>
        <p:spPr>
          <a:xfrm>
            <a:off x="319178" y="1449388"/>
            <a:ext cx="9238890" cy="5065712"/>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cxnSp>
        <p:nvCxnSpPr>
          <p:cNvPr id="8" name="Straight Connector 7"/>
          <p:cNvCxnSpPr/>
          <p:nvPr userDrawn="1"/>
        </p:nvCxnSpPr>
        <p:spPr>
          <a:xfrm>
            <a:off x="0" y="594475"/>
            <a:ext cx="9906000" cy="0"/>
          </a:xfrm>
          <a:prstGeom prst="line">
            <a:avLst/>
          </a:prstGeom>
          <a:ln w="28575">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sp>
        <p:nvSpPr>
          <p:cNvPr id="9" name="Rectangle 8"/>
          <p:cNvSpPr/>
          <p:nvPr userDrawn="1"/>
        </p:nvSpPr>
        <p:spPr>
          <a:xfrm>
            <a:off x="-1" y="63389"/>
            <a:ext cx="9905999" cy="392415"/>
          </a:xfrm>
          <a:prstGeom prst="rect">
            <a:avLst/>
          </a:prstGeom>
        </p:spPr>
        <p:txBody>
          <a:bodyPr wrap="square">
            <a:spAutoFit/>
          </a:bodyPr>
          <a:lstStyle/>
          <a:p>
            <a:r>
              <a:rPr lang="en-GB" sz="1950" b="1" dirty="0">
                <a:solidFill>
                  <a:schemeClr val="bg1"/>
                </a:solidFill>
              </a:rPr>
              <a:t>GCSE Revision Questions Unit </a:t>
            </a:r>
            <a:r>
              <a:rPr lang="en-US" sz="1950" b="1" dirty="0">
                <a:solidFill>
                  <a:schemeClr val="bg1"/>
                </a:solidFill>
              </a:rPr>
              <a:t>1.1.1 | Architecture of the CPU</a:t>
            </a:r>
            <a:endParaRPr lang="en-GB" sz="1950" dirty="0">
              <a:solidFill>
                <a:schemeClr val="bg1"/>
              </a:solidFill>
            </a:endParaRPr>
          </a:p>
        </p:txBody>
      </p:sp>
    </p:spTree>
    <p:extLst>
      <p:ext uri="{BB962C8B-B14F-4D97-AF65-F5344CB8AC3E}">
        <p14:creationId xmlns:p14="http://schemas.microsoft.com/office/powerpoint/2010/main" val="2533836378"/>
      </p:ext>
    </p:extLst>
  </p:cSld>
  <p:clrMap bg1="lt1" tx1="dk1" bg2="lt2" tx2="dk2" accent1="accent1" accent2="accent2" accent3="accent3" accent4="accent4" accent5="accent5" accent6="accent6" hlink="hlink" folHlink="folHlink"/>
  <p:sldLayoutIdLst>
    <p:sldLayoutId id="2147483679" r:id="rId1"/>
    <p:sldLayoutId id="2147483681" r:id="rId2"/>
  </p:sldLayoutIdLst>
  <p:txStyles>
    <p:titleStyle>
      <a:lvl1pPr algn="l" defTabSz="914400" rtl="0" eaLnBrk="1" latinLnBrk="0" hangingPunct="1">
        <a:lnSpc>
          <a:spcPct val="90000"/>
        </a:lnSpc>
        <a:spcBef>
          <a:spcPct val="0"/>
        </a:spcBef>
        <a:buNone/>
        <a:defRPr sz="1800" b="1"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11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0" name="Rectangle 9"/>
          <p:cNvSpPr/>
          <p:nvPr userDrawn="1"/>
        </p:nvSpPr>
        <p:spPr>
          <a:xfrm>
            <a:off x="0" y="0"/>
            <a:ext cx="9906000" cy="577850"/>
          </a:xfrm>
          <a:prstGeom prst="rect">
            <a:avLst/>
          </a:prstGeom>
          <a:solidFill>
            <a:schemeClr val="accent6">
              <a:lumMod val="75000"/>
            </a:schemeClr>
          </a:solidFill>
          <a:ln>
            <a:noFill/>
          </a:ln>
        </p:spPr>
        <p:txBody>
          <a:bodyPr vert="horz" lIns="91440" tIns="45720" rIns="91440" bIns="45720" rtlCol="0" anchor="ctr">
            <a:normAutofit fontScale="85000" lnSpcReduction="20000"/>
          </a:bodyPr>
          <a:lstStyle/>
          <a:p>
            <a:pPr marL="444500" marR="0" lvl="0" indent="0" defTabSz="444500" fontAlgn="auto">
              <a:lnSpc>
                <a:spcPct val="100000"/>
              </a:lnSpc>
              <a:spcBef>
                <a:spcPct val="0"/>
              </a:spcBef>
              <a:spcAft>
                <a:spcPts val="0"/>
              </a:spcAft>
              <a:buClrTx/>
              <a:buSzTx/>
              <a:buFontTx/>
              <a:buNone/>
              <a:tabLst/>
            </a:pPr>
            <a:endParaRPr kumimoji="0" lang="en-GB" sz="4400" b="1" i="0" u="none" strike="noStrike" cap="none" spc="0" normalizeH="0" baseline="0">
              <a:ln>
                <a:noFill/>
              </a:ln>
              <a:solidFill>
                <a:srgbClr val="002060"/>
              </a:solidFill>
              <a:effectLst/>
              <a:uLnTx/>
              <a:uFillTx/>
              <a:latin typeface="Arial" panose="020B0604020202020204" pitchFamily="34" charset="0"/>
              <a:ea typeface="+mj-ea"/>
              <a:cs typeface="Arial" panose="020B0604020202020204" pitchFamily="34" charset="0"/>
            </a:endParaRPr>
          </a:p>
        </p:txBody>
      </p:sp>
      <p:sp>
        <p:nvSpPr>
          <p:cNvPr id="2" name="Title Placeholder 1"/>
          <p:cNvSpPr>
            <a:spLocks noGrp="1"/>
          </p:cNvSpPr>
          <p:nvPr>
            <p:ph type="title"/>
          </p:nvPr>
        </p:nvSpPr>
        <p:spPr>
          <a:xfrm>
            <a:off x="319178" y="757239"/>
            <a:ext cx="9238890" cy="512761"/>
          </a:xfrm>
          <a:prstGeom prst="rect">
            <a:avLst/>
          </a:prstGeom>
        </p:spPr>
        <p:txBody>
          <a:bodyPr vert="horz" lIns="91440" tIns="45720" rIns="91440" bIns="45720" rtlCol="0" anchor="ctr">
            <a:noAutofit/>
          </a:bodyPr>
          <a:lstStyle/>
          <a:p>
            <a:r>
              <a:rPr lang="en-US" dirty="0"/>
              <a:t>Click to edit Master title style</a:t>
            </a:r>
          </a:p>
        </p:txBody>
      </p:sp>
      <p:sp>
        <p:nvSpPr>
          <p:cNvPr id="3" name="Text Placeholder 2"/>
          <p:cNvSpPr>
            <a:spLocks noGrp="1"/>
          </p:cNvSpPr>
          <p:nvPr>
            <p:ph type="body" idx="1"/>
          </p:nvPr>
        </p:nvSpPr>
        <p:spPr>
          <a:xfrm>
            <a:off x="319178" y="1449388"/>
            <a:ext cx="9238890" cy="5065712"/>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389"/>
            <a:ext cx="8667482" cy="392415"/>
          </a:xfrm>
          <a:prstGeom prst="rect">
            <a:avLst/>
          </a:prstGeom>
        </p:spPr>
        <p:txBody>
          <a:bodyPr wrap="square">
            <a:spAutoFit/>
          </a:bodyPr>
          <a:lstStyle/>
          <a:p>
            <a:r>
              <a:rPr lang="en-US" sz="1950" b="1" dirty="0">
                <a:solidFill>
                  <a:schemeClr val="bg1"/>
                </a:solidFill>
              </a:rPr>
              <a:t>GCSE Revision Questions Unit 1.1.2 | CPU Performance</a:t>
            </a:r>
          </a:p>
        </p:txBody>
      </p:sp>
      <p:cxnSp>
        <p:nvCxnSpPr>
          <p:cNvPr id="7" name="Straight Connector 6">
            <a:extLst>
              <a:ext uri="{FF2B5EF4-FFF2-40B4-BE49-F238E27FC236}">
                <a16:creationId xmlns:a16="http://schemas.microsoft.com/office/drawing/2014/main" id="{DDCB30CE-7C69-4142-AE75-01B44C318267}"/>
              </a:ext>
            </a:extLst>
          </p:cNvPr>
          <p:cNvCxnSpPr>
            <a:cxnSpLocks/>
          </p:cNvCxnSpPr>
          <p:nvPr userDrawn="1"/>
        </p:nvCxnSpPr>
        <p:spPr>
          <a:xfrm>
            <a:off x="0" y="594475"/>
            <a:ext cx="9906000" cy="0"/>
          </a:xfrm>
          <a:prstGeom prst="line">
            <a:avLst/>
          </a:prstGeom>
          <a:ln w="28575">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33836378"/>
      </p:ext>
    </p:extLst>
  </p:cSld>
  <p:clrMap bg1="lt1" tx1="dk1" bg2="lt2" tx2="dk2" accent1="accent1" accent2="accent2" accent3="accent3" accent4="accent4" accent5="accent5" accent6="accent6" hlink="hlink" folHlink="folHlink"/>
  <p:sldLayoutIdLst>
    <p:sldLayoutId id="2147483683" r:id="rId1"/>
    <p:sldLayoutId id="2147483684" r:id="rId2"/>
  </p:sldLayoutIdLst>
  <p:txStyles>
    <p:titleStyle>
      <a:lvl1pPr algn="l" defTabSz="914400" rtl="0" eaLnBrk="1" latinLnBrk="0" hangingPunct="1">
        <a:lnSpc>
          <a:spcPct val="90000"/>
        </a:lnSpc>
        <a:spcBef>
          <a:spcPct val="0"/>
        </a:spcBef>
        <a:buNone/>
        <a:defRPr sz="1800" b="1"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11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19178" y="757239"/>
            <a:ext cx="9238890" cy="512761"/>
          </a:xfrm>
          <a:prstGeom prst="rect">
            <a:avLst/>
          </a:prstGeom>
        </p:spPr>
        <p:txBody>
          <a:bodyPr vert="horz" lIns="91440" tIns="45720" rIns="91440" bIns="45720" rtlCol="0" anchor="ctr">
            <a:noAutofit/>
          </a:bodyPr>
          <a:lstStyle/>
          <a:p>
            <a:r>
              <a:rPr lang="en-US" dirty="0"/>
              <a:t>Click to edit Master title style</a:t>
            </a:r>
          </a:p>
        </p:txBody>
      </p:sp>
      <p:sp>
        <p:nvSpPr>
          <p:cNvPr id="3" name="Text Placeholder 2"/>
          <p:cNvSpPr>
            <a:spLocks noGrp="1"/>
          </p:cNvSpPr>
          <p:nvPr>
            <p:ph type="body" idx="1"/>
          </p:nvPr>
        </p:nvSpPr>
        <p:spPr>
          <a:xfrm>
            <a:off x="319178" y="1449388"/>
            <a:ext cx="9238890" cy="5065712"/>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Rectangle 6">
            <a:extLst>
              <a:ext uri="{FF2B5EF4-FFF2-40B4-BE49-F238E27FC236}">
                <a16:creationId xmlns:a16="http://schemas.microsoft.com/office/drawing/2014/main" id="{6F198BE8-985E-46A7-9C1E-69C2472CAF47}"/>
              </a:ext>
            </a:extLst>
          </p:cNvPr>
          <p:cNvSpPr/>
          <p:nvPr userDrawn="1"/>
        </p:nvSpPr>
        <p:spPr>
          <a:xfrm>
            <a:off x="0" y="0"/>
            <a:ext cx="9906000" cy="577850"/>
          </a:xfrm>
          <a:prstGeom prst="rect">
            <a:avLst/>
          </a:prstGeom>
          <a:solidFill>
            <a:schemeClr val="accent6">
              <a:lumMod val="75000"/>
            </a:schemeClr>
          </a:solidFill>
          <a:ln>
            <a:noFill/>
          </a:ln>
        </p:spPr>
        <p:txBody>
          <a:bodyPr vert="horz" lIns="91440" tIns="45720" rIns="91440" bIns="45720" rtlCol="0" anchor="ctr">
            <a:normAutofit fontScale="85000" lnSpcReduction="20000"/>
          </a:bodyPr>
          <a:lstStyle/>
          <a:p>
            <a:pPr marL="444500" marR="0" lvl="0" indent="0" defTabSz="444500" fontAlgn="auto">
              <a:lnSpc>
                <a:spcPct val="100000"/>
              </a:lnSpc>
              <a:spcBef>
                <a:spcPct val="0"/>
              </a:spcBef>
              <a:spcAft>
                <a:spcPts val="0"/>
              </a:spcAft>
              <a:buClrTx/>
              <a:buSzTx/>
              <a:buFontTx/>
              <a:buNone/>
              <a:tabLst/>
            </a:pPr>
            <a:endParaRPr kumimoji="0" lang="en-GB" sz="4400" b="1" i="0" u="none" strike="noStrike" cap="none" spc="0" normalizeH="0" baseline="0">
              <a:ln>
                <a:noFill/>
              </a:ln>
              <a:solidFill>
                <a:srgbClr val="002060"/>
              </a:solidFill>
              <a:effectLst/>
              <a:uLnTx/>
              <a:uFillTx/>
              <a:latin typeface="Arial" panose="020B0604020202020204" pitchFamily="34" charset="0"/>
              <a:ea typeface="+mj-ea"/>
              <a:cs typeface="Arial" panose="020B0604020202020204" pitchFamily="34" charset="0"/>
            </a:endParaRPr>
          </a:p>
        </p:txBody>
      </p:sp>
      <p:sp>
        <p:nvSpPr>
          <p:cNvPr id="11" name="Rectangle 10">
            <a:extLst>
              <a:ext uri="{FF2B5EF4-FFF2-40B4-BE49-F238E27FC236}">
                <a16:creationId xmlns:a16="http://schemas.microsoft.com/office/drawing/2014/main" id="{52E9AC53-2861-4A48-98B7-4C7A5BCD555C}"/>
              </a:ext>
            </a:extLst>
          </p:cNvPr>
          <p:cNvSpPr/>
          <p:nvPr userDrawn="1"/>
        </p:nvSpPr>
        <p:spPr>
          <a:xfrm>
            <a:off x="0" y="63389"/>
            <a:ext cx="8667482" cy="392415"/>
          </a:xfrm>
          <a:prstGeom prst="rect">
            <a:avLst/>
          </a:prstGeom>
        </p:spPr>
        <p:txBody>
          <a:bodyPr wrap="square">
            <a:spAutoFit/>
          </a:bodyPr>
          <a:lstStyle/>
          <a:p>
            <a:r>
              <a:rPr lang="en-US" sz="1950" b="1" dirty="0">
                <a:solidFill>
                  <a:schemeClr val="bg1"/>
                </a:solidFill>
              </a:rPr>
              <a:t>GCSE Revision Questions Unit 1.1.3 | Embedded Systems</a:t>
            </a:r>
          </a:p>
        </p:txBody>
      </p:sp>
      <p:cxnSp>
        <p:nvCxnSpPr>
          <p:cNvPr id="12" name="Straight Connector 11">
            <a:extLst>
              <a:ext uri="{FF2B5EF4-FFF2-40B4-BE49-F238E27FC236}">
                <a16:creationId xmlns:a16="http://schemas.microsoft.com/office/drawing/2014/main" id="{C1979D8D-8C38-4AA4-A0B8-929047D536F2}"/>
              </a:ext>
            </a:extLst>
          </p:cNvPr>
          <p:cNvCxnSpPr>
            <a:cxnSpLocks/>
          </p:cNvCxnSpPr>
          <p:nvPr userDrawn="1"/>
        </p:nvCxnSpPr>
        <p:spPr>
          <a:xfrm>
            <a:off x="0" y="594475"/>
            <a:ext cx="9906000" cy="0"/>
          </a:xfrm>
          <a:prstGeom prst="line">
            <a:avLst/>
          </a:prstGeom>
          <a:ln w="28575">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33836378"/>
      </p:ext>
    </p:extLst>
  </p:cSld>
  <p:clrMap bg1="lt1" tx1="dk1" bg2="lt2" tx2="dk2" accent1="accent1" accent2="accent2" accent3="accent3" accent4="accent4" accent5="accent5" accent6="accent6" hlink="hlink" folHlink="folHlink"/>
  <p:sldLayoutIdLst>
    <p:sldLayoutId id="2147483686" r:id="rId1"/>
    <p:sldLayoutId id="2147483687" r:id="rId2"/>
  </p:sldLayoutIdLst>
  <p:txStyles>
    <p:titleStyle>
      <a:lvl1pPr algn="l" defTabSz="914400" rtl="0" eaLnBrk="1" latinLnBrk="0" hangingPunct="1">
        <a:lnSpc>
          <a:spcPct val="90000"/>
        </a:lnSpc>
        <a:spcBef>
          <a:spcPct val="0"/>
        </a:spcBef>
        <a:buNone/>
        <a:defRPr sz="1800" b="1"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11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19178" y="757239"/>
            <a:ext cx="9238890" cy="512761"/>
          </a:xfrm>
          <a:prstGeom prst="rect">
            <a:avLst/>
          </a:prstGeom>
        </p:spPr>
        <p:txBody>
          <a:bodyPr vert="horz" lIns="91440" tIns="45720" rIns="91440" bIns="45720" rtlCol="0" anchor="ctr">
            <a:noAutofit/>
          </a:bodyPr>
          <a:lstStyle/>
          <a:p>
            <a:r>
              <a:rPr lang="en-US" dirty="0"/>
              <a:t>Click to edit Master title style</a:t>
            </a:r>
          </a:p>
        </p:txBody>
      </p:sp>
      <p:sp>
        <p:nvSpPr>
          <p:cNvPr id="3" name="Text Placeholder 2"/>
          <p:cNvSpPr>
            <a:spLocks noGrp="1"/>
          </p:cNvSpPr>
          <p:nvPr>
            <p:ph type="body" idx="1"/>
          </p:nvPr>
        </p:nvSpPr>
        <p:spPr>
          <a:xfrm>
            <a:off x="319178" y="1449388"/>
            <a:ext cx="9238890" cy="5065712"/>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389"/>
            <a:ext cx="8667482" cy="392415"/>
          </a:xfrm>
          <a:prstGeom prst="rect">
            <a:avLst/>
          </a:prstGeom>
        </p:spPr>
        <p:txBody>
          <a:bodyPr wrap="square">
            <a:spAutoFit/>
          </a:bodyPr>
          <a:lstStyle/>
          <a:p>
            <a:r>
              <a:rPr lang="en-GB" sz="1950" b="1" dirty="0">
                <a:solidFill>
                  <a:schemeClr val="bg1"/>
                </a:solidFill>
              </a:rPr>
              <a:t>A-Level Revision Questions Unit 1.2.1| Operating systems – system software</a:t>
            </a:r>
            <a:endParaRPr lang="en-GB" sz="1950" dirty="0">
              <a:solidFill>
                <a:schemeClr val="bg1"/>
              </a:solidFill>
            </a:endParaRPr>
          </a:p>
        </p:txBody>
      </p:sp>
      <p:sp>
        <p:nvSpPr>
          <p:cNvPr id="7" name="Rectangle 6">
            <a:extLst>
              <a:ext uri="{FF2B5EF4-FFF2-40B4-BE49-F238E27FC236}">
                <a16:creationId xmlns:a16="http://schemas.microsoft.com/office/drawing/2014/main" id="{087173E2-80FE-4AB8-9019-84DE7A0CCFEB}"/>
              </a:ext>
            </a:extLst>
          </p:cNvPr>
          <p:cNvSpPr/>
          <p:nvPr userDrawn="1"/>
        </p:nvSpPr>
        <p:spPr>
          <a:xfrm>
            <a:off x="0" y="0"/>
            <a:ext cx="9906000" cy="577850"/>
          </a:xfrm>
          <a:prstGeom prst="rect">
            <a:avLst/>
          </a:prstGeom>
          <a:solidFill>
            <a:schemeClr val="accent6">
              <a:lumMod val="75000"/>
            </a:schemeClr>
          </a:solidFill>
          <a:ln>
            <a:noFill/>
          </a:ln>
        </p:spPr>
        <p:txBody>
          <a:bodyPr vert="horz" lIns="91440" tIns="45720" rIns="91440" bIns="45720" rtlCol="0" anchor="ctr">
            <a:normAutofit fontScale="85000" lnSpcReduction="20000"/>
          </a:bodyPr>
          <a:lstStyle/>
          <a:p>
            <a:pPr marL="444500" marR="0" lvl="0" indent="0" defTabSz="444500" fontAlgn="auto">
              <a:lnSpc>
                <a:spcPct val="100000"/>
              </a:lnSpc>
              <a:spcBef>
                <a:spcPct val="0"/>
              </a:spcBef>
              <a:spcAft>
                <a:spcPts val="0"/>
              </a:spcAft>
              <a:buClrTx/>
              <a:buSzTx/>
              <a:buFontTx/>
              <a:buNone/>
              <a:tabLst/>
            </a:pPr>
            <a:endParaRPr kumimoji="0" lang="en-GB" sz="4400" b="1" i="0" u="none" strike="noStrike" cap="none" spc="0" normalizeH="0" baseline="0">
              <a:ln>
                <a:noFill/>
              </a:ln>
              <a:solidFill>
                <a:srgbClr val="002060"/>
              </a:solidFill>
              <a:effectLst/>
              <a:uLnTx/>
              <a:uFillTx/>
              <a:latin typeface="Arial" panose="020B0604020202020204" pitchFamily="34" charset="0"/>
              <a:ea typeface="+mj-ea"/>
              <a:cs typeface="Arial" panose="020B0604020202020204" pitchFamily="34" charset="0"/>
            </a:endParaRPr>
          </a:p>
        </p:txBody>
      </p:sp>
      <p:sp>
        <p:nvSpPr>
          <p:cNvPr id="11" name="Rectangle 10">
            <a:extLst>
              <a:ext uri="{FF2B5EF4-FFF2-40B4-BE49-F238E27FC236}">
                <a16:creationId xmlns:a16="http://schemas.microsoft.com/office/drawing/2014/main" id="{79490A2B-5C29-4BE4-B8EC-581A64573630}"/>
              </a:ext>
            </a:extLst>
          </p:cNvPr>
          <p:cNvSpPr/>
          <p:nvPr userDrawn="1"/>
        </p:nvSpPr>
        <p:spPr>
          <a:xfrm>
            <a:off x="0" y="63389"/>
            <a:ext cx="8667482" cy="392415"/>
          </a:xfrm>
          <a:prstGeom prst="rect">
            <a:avLst/>
          </a:prstGeom>
        </p:spPr>
        <p:txBody>
          <a:bodyPr wrap="square">
            <a:spAutoFit/>
          </a:bodyPr>
          <a:lstStyle/>
          <a:p>
            <a:r>
              <a:rPr lang="en-US" sz="1950" b="1" dirty="0">
                <a:solidFill>
                  <a:schemeClr val="bg1"/>
                </a:solidFill>
              </a:rPr>
              <a:t>GCSE Revision Questions Unit 1.2.1 | Primary storage (Memory)</a:t>
            </a:r>
          </a:p>
        </p:txBody>
      </p:sp>
      <p:cxnSp>
        <p:nvCxnSpPr>
          <p:cNvPr id="12" name="Straight Connector 11">
            <a:extLst>
              <a:ext uri="{FF2B5EF4-FFF2-40B4-BE49-F238E27FC236}">
                <a16:creationId xmlns:a16="http://schemas.microsoft.com/office/drawing/2014/main" id="{DC05297A-5FAB-4E6E-B618-269F59125709}"/>
              </a:ext>
            </a:extLst>
          </p:cNvPr>
          <p:cNvCxnSpPr>
            <a:cxnSpLocks/>
          </p:cNvCxnSpPr>
          <p:nvPr userDrawn="1"/>
        </p:nvCxnSpPr>
        <p:spPr>
          <a:xfrm>
            <a:off x="0" y="594475"/>
            <a:ext cx="9906000" cy="0"/>
          </a:xfrm>
          <a:prstGeom prst="line">
            <a:avLst/>
          </a:prstGeom>
          <a:ln w="28575">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33836378"/>
      </p:ext>
    </p:extLst>
  </p:cSld>
  <p:clrMap bg1="lt1" tx1="dk1" bg2="lt2" tx2="dk2" accent1="accent1" accent2="accent2" accent3="accent3" accent4="accent4" accent5="accent5" accent6="accent6" hlink="hlink" folHlink="folHlink"/>
  <p:sldLayoutIdLst>
    <p:sldLayoutId id="2147483689" r:id="rId1"/>
    <p:sldLayoutId id="2147483690" r:id="rId2"/>
  </p:sldLayoutIdLst>
  <p:txStyles>
    <p:titleStyle>
      <a:lvl1pPr algn="l" defTabSz="914400" rtl="0" eaLnBrk="1" latinLnBrk="0" hangingPunct="1">
        <a:lnSpc>
          <a:spcPct val="90000"/>
        </a:lnSpc>
        <a:spcBef>
          <a:spcPct val="0"/>
        </a:spcBef>
        <a:buNone/>
        <a:defRPr sz="1800" b="1"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11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19178" y="757239"/>
            <a:ext cx="9238890" cy="512761"/>
          </a:xfrm>
          <a:prstGeom prst="rect">
            <a:avLst/>
          </a:prstGeom>
        </p:spPr>
        <p:txBody>
          <a:bodyPr vert="horz" lIns="91440" tIns="45720" rIns="91440" bIns="45720" rtlCol="0" anchor="ctr">
            <a:noAutofit/>
          </a:bodyPr>
          <a:lstStyle/>
          <a:p>
            <a:r>
              <a:rPr lang="en-US" dirty="0"/>
              <a:t>Click to edit Master title style</a:t>
            </a:r>
          </a:p>
        </p:txBody>
      </p:sp>
      <p:sp>
        <p:nvSpPr>
          <p:cNvPr id="3" name="Text Placeholder 2"/>
          <p:cNvSpPr>
            <a:spLocks noGrp="1"/>
          </p:cNvSpPr>
          <p:nvPr>
            <p:ph type="body" idx="1"/>
          </p:nvPr>
        </p:nvSpPr>
        <p:spPr>
          <a:xfrm>
            <a:off x="319178" y="1449388"/>
            <a:ext cx="9238890" cy="5065712"/>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Rectangle 6">
            <a:extLst>
              <a:ext uri="{FF2B5EF4-FFF2-40B4-BE49-F238E27FC236}">
                <a16:creationId xmlns:a16="http://schemas.microsoft.com/office/drawing/2014/main" id="{77F03142-3249-408B-9774-AF8C4F118DCB}"/>
              </a:ext>
            </a:extLst>
          </p:cNvPr>
          <p:cNvSpPr/>
          <p:nvPr userDrawn="1"/>
        </p:nvSpPr>
        <p:spPr>
          <a:xfrm>
            <a:off x="0" y="63389"/>
            <a:ext cx="8667482" cy="392415"/>
          </a:xfrm>
          <a:prstGeom prst="rect">
            <a:avLst/>
          </a:prstGeom>
        </p:spPr>
        <p:txBody>
          <a:bodyPr wrap="square">
            <a:spAutoFit/>
          </a:bodyPr>
          <a:lstStyle/>
          <a:p>
            <a:r>
              <a:rPr lang="en-GB" sz="1950" b="1" dirty="0">
                <a:solidFill>
                  <a:schemeClr val="bg1"/>
                </a:solidFill>
              </a:rPr>
              <a:t>A-Level Revision Questions Unit 1.2.1| Operating systems – system software</a:t>
            </a:r>
            <a:endParaRPr lang="en-GB" sz="1950" dirty="0">
              <a:solidFill>
                <a:schemeClr val="bg1"/>
              </a:solidFill>
            </a:endParaRPr>
          </a:p>
        </p:txBody>
      </p:sp>
      <p:sp>
        <p:nvSpPr>
          <p:cNvPr id="11" name="Rectangle 10">
            <a:extLst>
              <a:ext uri="{FF2B5EF4-FFF2-40B4-BE49-F238E27FC236}">
                <a16:creationId xmlns:a16="http://schemas.microsoft.com/office/drawing/2014/main" id="{EDE08C94-630F-4B83-8C12-8ABDFA9B7894}"/>
              </a:ext>
            </a:extLst>
          </p:cNvPr>
          <p:cNvSpPr/>
          <p:nvPr userDrawn="1"/>
        </p:nvSpPr>
        <p:spPr>
          <a:xfrm>
            <a:off x="0" y="0"/>
            <a:ext cx="9906000" cy="577850"/>
          </a:xfrm>
          <a:prstGeom prst="rect">
            <a:avLst/>
          </a:prstGeom>
          <a:solidFill>
            <a:schemeClr val="accent6">
              <a:lumMod val="75000"/>
            </a:schemeClr>
          </a:solidFill>
          <a:ln>
            <a:noFill/>
          </a:ln>
        </p:spPr>
        <p:txBody>
          <a:bodyPr vert="horz" lIns="91440" tIns="45720" rIns="91440" bIns="45720" rtlCol="0" anchor="ctr">
            <a:normAutofit fontScale="85000" lnSpcReduction="20000"/>
          </a:bodyPr>
          <a:lstStyle/>
          <a:p>
            <a:pPr marL="444500" marR="0" lvl="0" indent="0" defTabSz="444500" fontAlgn="auto">
              <a:lnSpc>
                <a:spcPct val="100000"/>
              </a:lnSpc>
              <a:spcBef>
                <a:spcPct val="0"/>
              </a:spcBef>
              <a:spcAft>
                <a:spcPts val="0"/>
              </a:spcAft>
              <a:buClrTx/>
              <a:buSzTx/>
              <a:buFontTx/>
              <a:buNone/>
              <a:tabLst/>
            </a:pPr>
            <a:endParaRPr kumimoji="0" lang="en-GB" sz="4400" b="1" i="0" u="none" strike="noStrike" cap="none" spc="0" normalizeH="0" baseline="0">
              <a:ln>
                <a:noFill/>
              </a:ln>
              <a:solidFill>
                <a:srgbClr val="002060"/>
              </a:solidFill>
              <a:effectLst/>
              <a:uLnTx/>
              <a:uFillTx/>
              <a:latin typeface="Arial" panose="020B0604020202020204" pitchFamily="34" charset="0"/>
              <a:ea typeface="+mj-ea"/>
              <a:cs typeface="Arial" panose="020B0604020202020204" pitchFamily="34" charset="0"/>
            </a:endParaRPr>
          </a:p>
        </p:txBody>
      </p:sp>
      <p:sp>
        <p:nvSpPr>
          <p:cNvPr id="12" name="Rectangle 11">
            <a:extLst>
              <a:ext uri="{FF2B5EF4-FFF2-40B4-BE49-F238E27FC236}">
                <a16:creationId xmlns:a16="http://schemas.microsoft.com/office/drawing/2014/main" id="{E68CD28A-F6D4-4A49-8F40-E1D85B7212F4}"/>
              </a:ext>
            </a:extLst>
          </p:cNvPr>
          <p:cNvSpPr/>
          <p:nvPr userDrawn="1"/>
        </p:nvSpPr>
        <p:spPr>
          <a:xfrm>
            <a:off x="0" y="63389"/>
            <a:ext cx="8667482" cy="392415"/>
          </a:xfrm>
          <a:prstGeom prst="rect">
            <a:avLst/>
          </a:prstGeom>
        </p:spPr>
        <p:txBody>
          <a:bodyPr wrap="square">
            <a:spAutoFit/>
          </a:bodyPr>
          <a:lstStyle/>
          <a:p>
            <a:r>
              <a:rPr lang="en-US" sz="1950" b="1" dirty="0">
                <a:solidFill>
                  <a:schemeClr val="bg1"/>
                </a:solidFill>
              </a:rPr>
              <a:t>GCSE Revision Questions Unit 1.2.2 | Secondary storage</a:t>
            </a:r>
          </a:p>
        </p:txBody>
      </p:sp>
      <p:cxnSp>
        <p:nvCxnSpPr>
          <p:cNvPr id="13" name="Straight Connector 12">
            <a:extLst>
              <a:ext uri="{FF2B5EF4-FFF2-40B4-BE49-F238E27FC236}">
                <a16:creationId xmlns:a16="http://schemas.microsoft.com/office/drawing/2014/main" id="{39AE1227-8375-42D1-9B04-A30572866CBD}"/>
              </a:ext>
            </a:extLst>
          </p:cNvPr>
          <p:cNvCxnSpPr>
            <a:cxnSpLocks/>
          </p:cNvCxnSpPr>
          <p:nvPr userDrawn="1"/>
        </p:nvCxnSpPr>
        <p:spPr>
          <a:xfrm>
            <a:off x="0" y="594475"/>
            <a:ext cx="9906000" cy="0"/>
          </a:xfrm>
          <a:prstGeom prst="line">
            <a:avLst/>
          </a:prstGeom>
          <a:ln w="28575">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33836378"/>
      </p:ext>
    </p:extLst>
  </p:cSld>
  <p:clrMap bg1="lt1" tx1="dk1" bg2="lt2" tx2="dk2" accent1="accent1" accent2="accent2" accent3="accent3" accent4="accent4" accent5="accent5" accent6="accent6" hlink="hlink" folHlink="folHlink"/>
  <p:sldLayoutIdLst>
    <p:sldLayoutId id="2147483692" r:id="rId1"/>
    <p:sldLayoutId id="2147483693" r:id="rId2"/>
  </p:sldLayoutIdLst>
  <p:txStyles>
    <p:titleStyle>
      <a:lvl1pPr algn="l" defTabSz="914400" rtl="0" eaLnBrk="1" latinLnBrk="0" hangingPunct="1">
        <a:lnSpc>
          <a:spcPct val="90000"/>
        </a:lnSpc>
        <a:spcBef>
          <a:spcPct val="0"/>
        </a:spcBef>
        <a:buNone/>
        <a:defRPr sz="1800" b="1"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11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19178" y="757239"/>
            <a:ext cx="9238890" cy="512761"/>
          </a:xfrm>
          <a:prstGeom prst="rect">
            <a:avLst/>
          </a:prstGeom>
        </p:spPr>
        <p:txBody>
          <a:bodyPr vert="horz" lIns="91440" tIns="45720" rIns="91440" bIns="45720" rtlCol="0" anchor="ctr">
            <a:noAutofit/>
          </a:bodyPr>
          <a:lstStyle/>
          <a:p>
            <a:r>
              <a:rPr lang="en-US" dirty="0"/>
              <a:t>Click to edit Master title style</a:t>
            </a:r>
          </a:p>
        </p:txBody>
      </p:sp>
      <p:sp>
        <p:nvSpPr>
          <p:cNvPr id="3" name="Text Placeholder 2"/>
          <p:cNvSpPr>
            <a:spLocks noGrp="1"/>
          </p:cNvSpPr>
          <p:nvPr>
            <p:ph type="body" idx="1"/>
          </p:nvPr>
        </p:nvSpPr>
        <p:spPr>
          <a:xfrm>
            <a:off x="319178" y="1449388"/>
            <a:ext cx="9238890" cy="5065712"/>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Rectangle 6">
            <a:extLst>
              <a:ext uri="{FF2B5EF4-FFF2-40B4-BE49-F238E27FC236}">
                <a16:creationId xmlns:a16="http://schemas.microsoft.com/office/drawing/2014/main" id="{5B056470-3E87-4EC8-ACB0-294B0B2A54C3}"/>
              </a:ext>
            </a:extLst>
          </p:cNvPr>
          <p:cNvSpPr/>
          <p:nvPr userDrawn="1"/>
        </p:nvSpPr>
        <p:spPr>
          <a:xfrm>
            <a:off x="0" y="63389"/>
            <a:ext cx="8667482" cy="392415"/>
          </a:xfrm>
          <a:prstGeom prst="rect">
            <a:avLst/>
          </a:prstGeom>
        </p:spPr>
        <p:txBody>
          <a:bodyPr wrap="square">
            <a:spAutoFit/>
          </a:bodyPr>
          <a:lstStyle/>
          <a:p>
            <a:r>
              <a:rPr lang="en-GB" sz="1950" b="1" dirty="0">
                <a:solidFill>
                  <a:schemeClr val="bg1"/>
                </a:solidFill>
              </a:rPr>
              <a:t>A-Level Revision Questions Unit 1.2.1| Operating systems – system software</a:t>
            </a:r>
            <a:endParaRPr lang="en-GB" sz="1950" dirty="0">
              <a:solidFill>
                <a:schemeClr val="bg1"/>
              </a:solidFill>
            </a:endParaRPr>
          </a:p>
        </p:txBody>
      </p:sp>
      <p:sp>
        <p:nvSpPr>
          <p:cNvPr id="11" name="Rectangle 10">
            <a:extLst>
              <a:ext uri="{FF2B5EF4-FFF2-40B4-BE49-F238E27FC236}">
                <a16:creationId xmlns:a16="http://schemas.microsoft.com/office/drawing/2014/main" id="{C323719E-6C02-4A52-9A94-F17FA5596E57}"/>
              </a:ext>
            </a:extLst>
          </p:cNvPr>
          <p:cNvSpPr/>
          <p:nvPr userDrawn="1"/>
        </p:nvSpPr>
        <p:spPr>
          <a:xfrm>
            <a:off x="0" y="0"/>
            <a:ext cx="9906000" cy="577850"/>
          </a:xfrm>
          <a:prstGeom prst="rect">
            <a:avLst/>
          </a:prstGeom>
          <a:solidFill>
            <a:schemeClr val="accent6">
              <a:lumMod val="75000"/>
            </a:schemeClr>
          </a:solidFill>
          <a:ln>
            <a:noFill/>
          </a:ln>
        </p:spPr>
        <p:txBody>
          <a:bodyPr vert="horz" lIns="91440" tIns="45720" rIns="91440" bIns="45720" rtlCol="0" anchor="ctr">
            <a:normAutofit fontScale="85000" lnSpcReduction="20000"/>
          </a:bodyPr>
          <a:lstStyle/>
          <a:p>
            <a:pPr marL="444500" marR="0" lvl="0" indent="0" defTabSz="444500" fontAlgn="auto">
              <a:lnSpc>
                <a:spcPct val="100000"/>
              </a:lnSpc>
              <a:spcBef>
                <a:spcPct val="0"/>
              </a:spcBef>
              <a:spcAft>
                <a:spcPts val="0"/>
              </a:spcAft>
              <a:buClrTx/>
              <a:buSzTx/>
              <a:buFontTx/>
              <a:buNone/>
              <a:tabLst/>
            </a:pPr>
            <a:endParaRPr kumimoji="0" lang="en-GB" sz="4400" b="1" i="0" u="none" strike="noStrike" cap="none" spc="0" normalizeH="0" baseline="0">
              <a:ln>
                <a:noFill/>
              </a:ln>
              <a:solidFill>
                <a:srgbClr val="002060"/>
              </a:solidFill>
              <a:effectLst/>
              <a:uLnTx/>
              <a:uFillTx/>
              <a:latin typeface="Arial" panose="020B0604020202020204" pitchFamily="34" charset="0"/>
              <a:ea typeface="+mj-ea"/>
              <a:cs typeface="Arial" panose="020B0604020202020204" pitchFamily="34" charset="0"/>
            </a:endParaRPr>
          </a:p>
        </p:txBody>
      </p:sp>
      <p:sp>
        <p:nvSpPr>
          <p:cNvPr id="12" name="Rectangle 11">
            <a:extLst>
              <a:ext uri="{FF2B5EF4-FFF2-40B4-BE49-F238E27FC236}">
                <a16:creationId xmlns:a16="http://schemas.microsoft.com/office/drawing/2014/main" id="{BB7675B3-0680-42C3-8090-256C7851DCBC}"/>
              </a:ext>
            </a:extLst>
          </p:cNvPr>
          <p:cNvSpPr/>
          <p:nvPr userDrawn="1"/>
        </p:nvSpPr>
        <p:spPr>
          <a:xfrm>
            <a:off x="0" y="63389"/>
            <a:ext cx="8667482" cy="392415"/>
          </a:xfrm>
          <a:prstGeom prst="rect">
            <a:avLst/>
          </a:prstGeom>
        </p:spPr>
        <p:txBody>
          <a:bodyPr wrap="square">
            <a:spAutoFit/>
          </a:bodyPr>
          <a:lstStyle/>
          <a:p>
            <a:r>
              <a:rPr lang="en-US" sz="1950" b="1" dirty="0">
                <a:solidFill>
                  <a:schemeClr val="bg1"/>
                </a:solidFill>
              </a:rPr>
              <a:t>GCSE Revision Questions Unit 1.2.3 | Units</a:t>
            </a:r>
          </a:p>
        </p:txBody>
      </p:sp>
      <p:cxnSp>
        <p:nvCxnSpPr>
          <p:cNvPr id="13" name="Straight Connector 12">
            <a:extLst>
              <a:ext uri="{FF2B5EF4-FFF2-40B4-BE49-F238E27FC236}">
                <a16:creationId xmlns:a16="http://schemas.microsoft.com/office/drawing/2014/main" id="{83D38D35-762C-4563-B728-CFC4A9148FE9}"/>
              </a:ext>
            </a:extLst>
          </p:cNvPr>
          <p:cNvCxnSpPr>
            <a:cxnSpLocks/>
          </p:cNvCxnSpPr>
          <p:nvPr userDrawn="1"/>
        </p:nvCxnSpPr>
        <p:spPr>
          <a:xfrm>
            <a:off x="0" y="594475"/>
            <a:ext cx="9906000" cy="0"/>
          </a:xfrm>
          <a:prstGeom prst="line">
            <a:avLst/>
          </a:prstGeom>
          <a:ln w="28575">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33836378"/>
      </p:ext>
    </p:extLst>
  </p:cSld>
  <p:clrMap bg1="lt1" tx1="dk1" bg2="lt2" tx2="dk2" accent1="accent1" accent2="accent2" accent3="accent3" accent4="accent4" accent5="accent5" accent6="accent6" hlink="hlink" folHlink="folHlink"/>
  <p:sldLayoutIdLst>
    <p:sldLayoutId id="2147483695" r:id="rId1"/>
    <p:sldLayoutId id="2147483696" r:id="rId2"/>
  </p:sldLayoutIdLst>
  <p:txStyles>
    <p:titleStyle>
      <a:lvl1pPr algn="l" defTabSz="914400" rtl="0" eaLnBrk="1" latinLnBrk="0" hangingPunct="1">
        <a:lnSpc>
          <a:spcPct val="90000"/>
        </a:lnSpc>
        <a:spcBef>
          <a:spcPct val="0"/>
        </a:spcBef>
        <a:buNone/>
        <a:defRPr sz="1800" b="1"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11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19178" y="757239"/>
            <a:ext cx="9238890" cy="512761"/>
          </a:xfrm>
          <a:prstGeom prst="rect">
            <a:avLst/>
          </a:prstGeom>
        </p:spPr>
        <p:txBody>
          <a:bodyPr vert="horz" lIns="91440" tIns="45720" rIns="91440" bIns="45720" rtlCol="0" anchor="ctr">
            <a:noAutofit/>
          </a:bodyPr>
          <a:lstStyle/>
          <a:p>
            <a:r>
              <a:rPr lang="en-US" dirty="0"/>
              <a:t>Click to edit Master title style</a:t>
            </a:r>
          </a:p>
        </p:txBody>
      </p:sp>
      <p:sp>
        <p:nvSpPr>
          <p:cNvPr id="3" name="Text Placeholder 2"/>
          <p:cNvSpPr>
            <a:spLocks noGrp="1"/>
          </p:cNvSpPr>
          <p:nvPr>
            <p:ph type="body" idx="1"/>
          </p:nvPr>
        </p:nvSpPr>
        <p:spPr>
          <a:xfrm>
            <a:off x="319178" y="1449388"/>
            <a:ext cx="9238890" cy="5065712"/>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Rectangle 6">
            <a:extLst>
              <a:ext uri="{FF2B5EF4-FFF2-40B4-BE49-F238E27FC236}">
                <a16:creationId xmlns:a16="http://schemas.microsoft.com/office/drawing/2014/main" id="{9130099D-C859-435B-8A39-C80E230A4D60}"/>
              </a:ext>
            </a:extLst>
          </p:cNvPr>
          <p:cNvSpPr/>
          <p:nvPr userDrawn="1"/>
        </p:nvSpPr>
        <p:spPr>
          <a:xfrm>
            <a:off x="0" y="63389"/>
            <a:ext cx="8667482" cy="392415"/>
          </a:xfrm>
          <a:prstGeom prst="rect">
            <a:avLst/>
          </a:prstGeom>
        </p:spPr>
        <p:txBody>
          <a:bodyPr wrap="square">
            <a:spAutoFit/>
          </a:bodyPr>
          <a:lstStyle/>
          <a:p>
            <a:r>
              <a:rPr lang="en-GB" sz="1950" b="1" dirty="0">
                <a:solidFill>
                  <a:schemeClr val="bg1"/>
                </a:solidFill>
              </a:rPr>
              <a:t>A-Level Revision Questions Unit 1.2.1| Operating systems – system software</a:t>
            </a:r>
            <a:endParaRPr lang="en-GB" sz="1950" dirty="0">
              <a:solidFill>
                <a:schemeClr val="bg1"/>
              </a:solidFill>
            </a:endParaRPr>
          </a:p>
        </p:txBody>
      </p:sp>
      <p:sp>
        <p:nvSpPr>
          <p:cNvPr id="11" name="Rectangle 10">
            <a:extLst>
              <a:ext uri="{FF2B5EF4-FFF2-40B4-BE49-F238E27FC236}">
                <a16:creationId xmlns:a16="http://schemas.microsoft.com/office/drawing/2014/main" id="{E8DACD17-82B2-4694-8E7F-F1DD279EFA56}"/>
              </a:ext>
            </a:extLst>
          </p:cNvPr>
          <p:cNvSpPr/>
          <p:nvPr userDrawn="1"/>
        </p:nvSpPr>
        <p:spPr>
          <a:xfrm>
            <a:off x="0" y="0"/>
            <a:ext cx="9906000" cy="577850"/>
          </a:xfrm>
          <a:prstGeom prst="rect">
            <a:avLst/>
          </a:prstGeom>
          <a:solidFill>
            <a:schemeClr val="accent6">
              <a:lumMod val="75000"/>
            </a:schemeClr>
          </a:solidFill>
          <a:ln>
            <a:noFill/>
          </a:ln>
        </p:spPr>
        <p:txBody>
          <a:bodyPr vert="horz" lIns="91440" tIns="45720" rIns="91440" bIns="45720" rtlCol="0" anchor="ctr">
            <a:normAutofit fontScale="85000" lnSpcReduction="20000"/>
          </a:bodyPr>
          <a:lstStyle/>
          <a:p>
            <a:pPr marL="444500" marR="0" lvl="0" indent="0" defTabSz="444500" fontAlgn="auto">
              <a:lnSpc>
                <a:spcPct val="100000"/>
              </a:lnSpc>
              <a:spcBef>
                <a:spcPct val="0"/>
              </a:spcBef>
              <a:spcAft>
                <a:spcPts val="0"/>
              </a:spcAft>
              <a:buClrTx/>
              <a:buSzTx/>
              <a:buFontTx/>
              <a:buNone/>
              <a:tabLst/>
            </a:pPr>
            <a:endParaRPr kumimoji="0" lang="en-GB" sz="4400" b="1" i="0" u="none" strike="noStrike" cap="none" spc="0" normalizeH="0" baseline="0">
              <a:ln>
                <a:noFill/>
              </a:ln>
              <a:solidFill>
                <a:srgbClr val="002060"/>
              </a:solidFill>
              <a:effectLst/>
              <a:uLnTx/>
              <a:uFillTx/>
              <a:latin typeface="Arial" panose="020B0604020202020204" pitchFamily="34" charset="0"/>
              <a:ea typeface="+mj-ea"/>
              <a:cs typeface="Arial" panose="020B0604020202020204" pitchFamily="34" charset="0"/>
            </a:endParaRPr>
          </a:p>
        </p:txBody>
      </p:sp>
      <p:sp>
        <p:nvSpPr>
          <p:cNvPr id="12" name="Rectangle 11">
            <a:extLst>
              <a:ext uri="{FF2B5EF4-FFF2-40B4-BE49-F238E27FC236}">
                <a16:creationId xmlns:a16="http://schemas.microsoft.com/office/drawing/2014/main" id="{81F4C458-688E-49E7-A261-CDB10C0A54F6}"/>
              </a:ext>
            </a:extLst>
          </p:cNvPr>
          <p:cNvSpPr/>
          <p:nvPr userDrawn="1"/>
        </p:nvSpPr>
        <p:spPr>
          <a:xfrm>
            <a:off x="0" y="63389"/>
            <a:ext cx="8667482" cy="392415"/>
          </a:xfrm>
          <a:prstGeom prst="rect">
            <a:avLst/>
          </a:prstGeom>
        </p:spPr>
        <p:txBody>
          <a:bodyPr wrap="square">
            <a:spAutoFit/>
          </a:bodyPr>
          <a:lstStyle/>
          <a:p>
            <a:r>
              <a:rPr lang="en-US" sz="1950" b="1" dirty="0">
                <a:solidFill>
                  <a:schemeClr val="bg1"/>
                </a:solidFill>
              </a:rPr>
              <a:t>GCSE Revision Questions Unit 1.2.4 | Data storage</a:t>
            </a:r>
          </a:p>
        </p:txBody>
      </p:sp>
      <p:cxnSp>
        <p:nvCxnSpPr>
          <p:cNvPr id="13" name="Straight Connector 12">
            <a:extLst>
              <a:ext uri="{FF2B5EF4-FFF2-40B4-BE49-F238E27FC236}">
                <a16:creationId xmlns:a16="http://schemas.microsoft.com/office/drawing/2014/main" id="{BD25A23D-C220-47DA-88A5-A7948A20A647}"/>
              </a:ext>
            </a:extLst>
          </p:cNvPr>
          <p:cNvCxnSpPr>
            <a:cxnSpLocks/>
          </p:cNvCxnSpPr>
          <p:nvPr userDrawn="1"/>
        </p:nvCxnSpPr>
        <p:spPr>
          <a:xfrm>
            <a:off x="0" y="594475"/>
            <a:ext cx="9906000" cy="0"/>
          </a:xfrm>
          <a:prstGeom prst="line">
            <a:avLst/>
          </a:prstGeom>
          <a:ln w="28575">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33836378"/>
      </p:ext>
    </p:extLst>
  </p:cSld>
  <p:clrMap bg1="lt1" tx1="dk1" bg2="lt2" tx2="dk2" accent1="accent1" accent2="accent2" accent3="accent3" accent4="accent4" accent5="accent5" accent6="accent6" hlink="hlink" folHlink="folHlink"/>
  <p:sldLayoutIdLst>
    <p:sldLayoutId id="2147483698" r:id="rId1"/>
    <p:sldLayoutId id="2147483699" r:id="rId2"/>
  </p:sldLayoutIdLst>
  <p:txStyles>
    <p:titleStyle>
      <a:lvl1pPr algn="l" defTabSz="914400" rtl="0" eaLnBrk="1" latinLnBrk="0" hangingPunct="1">
        <a:lnSpc>
          <a:spcPct val="90000"/>
        </a:lnSpc>
        <a:spcBef>
          <a:spcPct val="0"/>
        </a:spcBef>
        <a:buNone/>
        <a:defRPr sz="1800" b="1"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11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19178" y="757239"/>
            <a:ext cx="9238890" cy="512761"/>
          </a:xfrm>
          <a:prstGeom prst="rect">
            <a:avLst/>
          </a:prstGeom>
        </p:spPr>
        <p:txBody>
          <a:bodyPr vert="horz" lIns="91440" tIns="45720" rIns="91440" bIns="45720" rtlCol="0" anchor="ctr">
            <a:noAutofit/>
          </a:bodyPr>
          <a:lstStyle/>
          <a:p>
            <a:r>
              <a:rPr lang="en-US" dirty="0"/>
              <a:t>Click to edit Master title style</a:t>
            </a:r>
          </a:p>
        </p:txBody>
      </p:sp>
      <p:sp>
        <p:nvSpPr>
          <p:cNvPr id="3" name="Text Placeholder 2"/>
          <p:cNvSpPr>
            <a:spLocks noGrp="1"/>
          </p:cNvSpPr>
          <p:nvPr>
            <p:ph type="body" idx="1"/>
          </p:nvPr>
        </p:nvSpPr>
        <p:spPr>
          <a:xfrm>
            <a:off x="319178" y="1449388"/>
            <a:ext cx="9238890" cy="5065712"/>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Rectangle 6">
            <a:extLst>
              <a:ext uri="{FF2B5EF4-FFF2-40B4-BE49-F238E27FC236}">
                <a16:creationId xmlns:a16="http://schemas.microsoft.com/office/drawing/2014/main" id="{DABF062C-E287-40BC-8255-260E46F4EB36}"/>
              </a:ext>
            </a:extLst>
          </p:cNvPr>
          <p:cNvSpPr/>
          <p:nvPr userDrawn="1"/>
        </p:nvSpPr>
        <p:spPr>
          <a:xfrm>
            <a:off x="0" y="63389"/>
            <a:ext cx="8667482" cy="392415"/>
          </a:xfrm>
          <a:prstGeom prst="rect">
            <a:avLst/>
          </a:prstGeom>
        </p:spPr>
        <p:txBody>
          <a:bodyPr wrap="square">
            <a:spAutoFit/>
          </a:bodyPr>
          <a:lstStyle/>
          <a:p>
            <a:r>
              <a:rPr lang="en-GB" sz="1950" b="1" dirty="0">
                <a:solidFill>
                  <a:schemeClr val="bg1"/>
                </a:solidFill>
              </a:rPr>
              <a:t>A-Level Revision Questions Unit 1.2.1| Operating systems – system software</a:t>
            </a:r>
            <a:endParaRPr lang="en-GB" sz="1950" dirty="0">
              <a:solidFill>
                <a:schemeClr val="bg1"/>
              </a:solidFill>
            </a:endParaRPr>
          </a:p>
        </p:txBody>
      </p:sp>
      <p:sp>
        <p:nvSpPr>
          <p:cNvPr id="11" name="Rectangle 10">
            <a:extLst>
              <a:ext uri="{FF2B5EF4-FFF2-40B4-BE49-F238E27FC236}">
                <a16:creationId xmlns:a16="http://schemas.microsoft.com/office/drawing/2014/main" id="{192D6528-5BA7-462A-9028-FF7ED81C7DD2}"/>
              </a:ext>
            </a:extLst>
          </p:cNvPr>
          <p:cNvSpPr/>
          <p:nvPr userDrawn="1"/>
        </p:nvSpPr>
        <p:spPr>
          <a:xfrm>
            <a:off x="0" y="0"/>
            <a:ext cx="9906000" cy="577850"/>
          </a:xfrm>
          <a:prstGeom prst="rect">
            <a:avLst/>
          </a:prstGeom>
          <a:solidFill>
            <a:schemeClr val="accent6">
              <a:lumMod val="75000"/>
            </a:schemeClr>
          </a:solidFill>
          <a:ln>
            <a:noFill/>
          </a:ln>
        </p:spPr>
        <p:txBody>
          <a:bodyPr vert="horz" lIns="91440" tIns="45720" rIns="91440" bIns="45720" rtlCol="0" anchor="ctr">
            <a:normAutofit fontScale="85000" lnSpcReduction="20000"/>
          </a:bodyPr>
          <a:lstStyle/>
          <a:p>
            <a:pPr marL="444500" marR="0" lvl="0" indent="0" defTabSz="444500" fontAlgn="auto">
              <a:lnSpc>
                <a:spcPct val="100000"/>
              </a:lnSpc>
              <a:spcBef>
                <a:spcPct val="0"/>
              </a:spcBef>
              <a:spcAft>
                <a:spcPts val="0"/>
              </a:spcAft>
              <a:buClrTx/>
              <a:buSzTx/>
              <a:buFontTx/>
              <a:buNone/>
              <a:tabLst/>
            </a:pPr>
            <a:endParaRPr kumimoji="0" lang="en-GB" sz="4400" b="1" i="0" u="none" strike="noStrike" cap="none" spc="0" normalizeH="0" baseline="0">
              <a:ln>
                <a:noFill/>
              </a:ln>
              <a:solidFill>
                <a:srgbClr val="002060"/>
              </a:solidFill>
              <a:effectLst/>
              <a:uLnTx/>
              <a:uFillTx/>
              <a:latin typeface="Arial" panose="020B0604020202020204" pitchFamily="34" charset="0"/>
              <a:ea typeface="+mj-ea"/>
              <a:cs typeface="Arial" panose="020B0604020202020204" pitchFamily="34" charset="0"/>
            </a:endParaRPr>
          </a:p>
        </p:txBody>
      </p:sp>
      <p:sp>
        <p:nvSpPr>
          <p:cNvPr id="12" name="Rectangle 11">
            <a:extLst>
              <a:ext uri="{FF2B5EF4-FFF2-40B4-BE49-F238E27FC236}">
                <a16:creationId xmlns:a16="http://schemas.microsoft.com/office/drawing/2014/main" id="{0AA3DBDB-2695-42B0-9FF7-2423A0CDE8FA}"/>
              </a:ext>
            </a:extLst>
          </p:cNvPr>
          <p:cNvSpPr/>
          <p:nvPr userDrawn="1"/>
        </p:nvSpPr>
        <p:spPr>
          <a:xfrm>
            <a:off x="0" y="63389"/>
            <a:ext cx="8667482" cy="392415"/>
          </a:xfrm>
          <a:prstGeom prst="rect">
            <a:avLst/>
          </a:prstGeom>
        </p:spPr>
        <p:txBody>
          <a:bodyPr wrap="square">
            <a:spAutoFit/>
          </a:bodyPr>
          <a:lstStyle/>
          <a:p>
            <a:r>
              <a:rPr lang="en-US" sz="1950" b="1" dirty="0">
                <a:solidFill>
                  <a:schemeClr val="bg1"/>
                </a:solidFill>
              </a:rPr>
              <a:t>GCSE Revision Questions Unit 1.2.5 | Compression</a:t>
            </a:r>
          </a:p>
        </p:txBody>
      </p:sp>
      <p:cxnSp>
        <p:nvCxnSpPr>
          <p:cNvPr id="13" name="Straight Connector 12">
            <a:extLst>
              <a:ext uri="{FF2B5EF4-FFF2-40B4-BE49-F238E27FC236}">
                <a16:creationId xmlns:a16="http://schemas.microsoft.com/office/drawing/2014/main" id="{0BFDA762-B8B9-4DC9-99E8-51F1BF387C08}"/>
              </a:ext>
            </a:extLst>
          </p:cNvPr>
          <p:cNvCxnSpPr>
            <a:cxnSpLocks/>
          </p:cNvCxnSpPr>
          <p:nvPr userDrawn="1"/>
        </p:nvCxnSpPr>
        <p:spPr>
          <a:xfrm>
            <a:off x="0" y="594475"/>
            <a:ext cx="9906000" cy="0"/>
          </a:xfrm>
          <a:prstGeom prst="line">
            <a:avLst/>
          </a:prstGeom>
          <a:ln w="28575">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33836378"/>
      </p:ext>
    </p:extLst>
  </p:cSld>
  <p:clrMap bg1="lt1" tx1="dk1" bg2="lt2" tx2="dk2" accent1="accent1" accent2="accent2" accent3="accent3" accent4="accent4" accent5="accent5" accent6="accent6" hlink="hlink" folHlink="folHlink"/>
  <p:sldLayoutIdLst>
    <p:sldLayoutId id="2147483701" r:id="rId1"/>
    <p:sldLayoutId id="2147483702" r:id="rId2"/>
  </p:sldLayoutIdLst>
  <p:txStyles>
    <p:titleStyle>
      <a:lvl1pPr algn="l" defTabSz="914400" rtl="0" eaLnBrk="1" latinLnBrk="0" hangingPunct="1">
        <a:lnSpc>
          <a:spcPct val="90000"/>
        </a:lnSpc>
        <a:spcBef>
          <a:spcPct val="0"/>
        </a:spcBef>
        <a:buNone/>
        <a:defRPr sz="1800" b="1"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11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19178" y="757239"/>
            <a:ext cx="9238890" cy="512761"/>
          </a:xfrm>
          <a:prstGeom prst="rect">
            <a:avLst/>
          </a:prstGeom>
        </p:spPr>
        <p:txBody>
          <a:bodyPr vert="horz" lIns="91440" tIns="45720" rIns="91440" bIns="45720" rtlCol="0" anchor="ctr">
            <a:noAutofit/>
          </a:bodyPr>
          <a:lstStyle/>
          <a:p>
            <a:r>
              <a:rPr lang="en-US" dirty="0"/>
              <a:t>Click to edit Master title style</a:t>
            </a:r>
          </a:p>
        </p:txBody>
      </p:sp>
      <p:sp>
        <p:nvSpPr>
          <p:cNvPr id="3" name="Text Placeholder 2"/>
          <p:cNvSpPr>
            <a:spLocks noGrp="1"/>
          </p:cNvSpPr>
          <p:nvPr>
            <p:ph type="body" idx="1"/>
          </p:nvPr>
        </p:nvSpPr>
        <p:spPr>
          <a:xfrm>
            <a:off x="319178" y="1449388"/>
            <a:ext cx="9238890" cy="5065712"/>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1" name="Rectangle 10">
            <a:extLst>
              <a:ext uri="{FF2B5EF4-FFF2-40B4-BE49-F238E27FC236}">
                <a16:creationId xmlns:a16="http://schemas.microsoft.com/office/drawing/2014/main" id="{DD453571-8F47-4CC3-88EF-8EAF661AD91B}"/>
              </a:ext>
            </a:extLst>
          </p:cNvPr>
          <p:cNvSpPr/>
          <p:nvPr userDrawn="1"/>
        </p:nvSpPr>
        <p:spPr>
          <a:xfrm>
            <a:off x="0" y="63389"/>
            <a:ext cx="8667482" cy="392415"/>
          </a:xfrm>
          <a:prstGeom prst="rect">
            <a:avLst/>
          </a:prstGeom>
        </p:spPr>
        <p:txBody>
          <a:bodyPr wrap="square">
            <a:spAutoFit/>
          </a:bodyPr>
          <a:lstStyle/>
          <a:p>
            <a:r>
              <a:rPr lang="en-GB" sz="1950" b="1" dirty="0">
                <a:solidFill>
                  <a:schemeClr val="bg1"/>
                </a:solidFill>
              </a:rPr>
              <a:t>A-Level Revision Questions Unit 1.2.1| Operating systems – system software</a:t>
            </a:r>
            <a:endParaRPr lang="en-GB" sz="1950" dirty="0">
              <a:solidFill>
                <a:schemeClr val="bg1"/>
              </a:solidFill>
            </a:endParaRPr>
          </a:p>
        </p:txBody>
      </p:sp>
      <p:sp>
        <p:nvSpPr>
          <p:cNvPr id="12" name="Rectangle 11">
            <a:extLst>
              <a:ext uri="{FF2B5EF4-FFF2-40B4-BE49-F238E27FC236}">
                <a16:creationId xmlns:a16="http://schemas.microsoft.com/office/drawing/2014/main" id="{81B19726-803D-44A2-B2E0-15C3234D5D77}"/>
              </a:ext>
            </a:extLst>
          </p:cNvPr>
          <p:cNvSpPr/>
          <p:nvPr userDrawn="1"/>
        </p:nvSpPr>
        <p:spPr>
          <a:xfrm>
            <a:off x="0" y="0"/>
            <a:ext cx="9906000" cy="577850"/>
          </a:xfrm>
          <a:prstGeom prst="rect">
            <a:avLst/>
          </a:prstGeom>
          <a:solidFill>
            <a:schemeClr val="accent6">
              <a:lumMod val="75000"/>
            </a:schemeClr>
          </a:solidFill>
          <a:ln>
            <a:noFill/>
          </a:ln>
        </p:spPr>
        <p:txBody>
          <a:bodyPr vert="horz" lIns="91440" tIns="45720" rIns="91440" bIns="45720" rtlCol="0" anchor="ctr">
            <a:normAutofit fontScale="85000" lnSpcReduction="20000"/>
          </a:bodyPr>
          <a:lstStyle/>
          <a:p>
            <a:pPr marL="444500" marR="0" lvl="0" indent="0" defTabSz="444500" fontAlgn="auto">
              <a:lnSpc>
                <a:spcPct val="100000"/>
              </a:lnSpc>
              <a:spcBef>
                <a:spcPct val="0"/>
              </a:spcBef>
              <a:spcAft>
                <a:spcPts val="0"/>
              </a:spcAft>
              <a:buClrTx/>
              <a:buSzTx/>
              <a:buFontTx/>
              <a:buNone/>
              <a:tabLst/>
            </a:pPr>
            <a:endParaRPr kumimoji="0" lang="en-GB" sz="4400" b="1" i="0" u="none" strike="noStrike" cap="none" spc="0" normalizeH="0" baseline="0">
              <a:ln>
                <a:noFill/>
              </a:ln>
              <a:solidFill>
                <a:srgbClr val="002060"/>
              </a:solidFill>
              <a:effectLst/>
              <a:uLnTx/>
              <a:uFillTx/>
              <a:latin typeface="Arial" panose="020B0604020202020204" pitchFamily="34" charset="0"/>
              <a:ea typeface="+mj-ea"/>
              <a:cs typeface="Arial" panose="020B0604020202020204" pitchFamily="34" charset="0"/>
            </a:endParaRPr>
          </a:p>
        </p:txBody>
      </p:sp>
      <p:sp>
        <p:nvSpPr>
          <p:cNvPr id="13" name="Rectangle 12">
            <a:extLst>
              <a:ext uri="{FF2B5EF4-FFF2-40B4-BE49-F238E27FC236}">
                <a16:creationId xmlns:a16="http://schemas.microsoft.com/office/drawing/2014/main" id="{1D2EB68B-78E1-4F0A-A1C8-74988A4F1E87}"/>
              </a:ext>
            </a:extLst>
          </p:cNvPr>
          <p:cNvSpPr/>
          <p:nvPr userDrawn="1"/>
        </p:nvSpPr>
        <p:spPr>
          <a:xfrm>
            <a:off x="0" y="63389"/>
            <a:ext cx="8667482" cy="392415"/>
          </a:xfrm>
          <a:prstGeom prst="rect">
            <a:avLst/>
          </a:prstGeom>
        </p:spPr>
        <p:txBody>
          <a:bodyPr wrap="square">
            <a:spAutoFit/>
          </a:bodyPr>
          <a:lstStyle/>
          <a:p>
            <a:r>
              <a:rPr lang="en-US" sz="1950" b="1" dirty="0">
                <a:solidFill>
                  <a:schemeClr val="bg1"/>
                </a:solidFill>
              </a:rPr>
              <a:t>GCSE Revision Questions Unit 1.3.1 | Networks and topologies</a:t>
            </a:r>
          </a:p>
        </p:txBody>
      </p:sp>
      <p:cxnSp>
        <p:nvCxnSpPr>
          <p:cNvPr id="14" name="Straight Connector 13">
            <a:extLst>
              <a:ext uri="{FF2B5EF4-FFF2-40B4-BE49-F238E27FC236}">
                <a16:creationId xmlns:a16="http://schemas.microsoft.com/office/drawing/2014/main" id="{007BFE97-9279-4C3C-9752-0C6829C892A4}"/>
              </a:ext>
            </a:extLst>
          </p:cNvPr>
          <p:cNvCxnSpPr>
            <a:cxnSpLocks/>
          </p:cNvCxnSpPr>
          <p:nvPr userDrawn="1"/>
        </p:nvCxnSpPr>
        <p:spPr>
          <a:xfrm>
            <a:off x="0" y="594475"/>
            <a:ext cx="9906000" cy="0"/>
          </a:xfrm>
          <a:prstGeom prst="line">
            <a:avLst/>
          </a:prstGeom>
          <a:ln w="28575">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33836378"/>
      </p:ext>
    </p:extLst>
  </p:cSld>
  <p:clrMap bg1="lt1" tx1="dk1" bg2="lt2" tx2="dk2" accent1="accent1" accent2="accent2" accent3="accent3" accent4="accent4" accent5="accent5" accent6="accent6" hlink="hlink" folHlink="folHlink"/>
  <p:sldLayoutIdLst>
    <p:sldLayoutId id="2147483704" r:id="rId1"/>
    <p:sldLayoutId id="2147483705" r:id="rId2"/>
  </p:sldLayoutIdLst>
  <p:txStyles>
    <p:titleStyle>
      <a:lvl1pPr algn="l" defTabSz="914400" rtl="0" eaLnBrk="1" latinLnBrk="0" hangingPunct="1">
        <a:lnSpc>
          <a:spcPct val="90000"/>
        </a:lnSpc>
        <a:spcBef>
          <a:spcPct val="0"/>
        </a:spcBef>
        <a:buNone/>
        <a:defRPr sz="1800" b="1"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11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19178" y="757239"/>
            <a:ext cx="9238890" cy="512761"/>
          </a:xfrm>
          <a:prstGeom prst="rect">
            <a:avLst/>
          </a:prstGeom>
        </p:spPr>
        <p:txBody>
          <a:bodyPr vert="horz" lIns="91440" tIns="45720" rIns="91440" bIns="45720" rtlCol="0" anchor="ctr">
            <a:noAutofit/>
          </a:bodyPr>
          <a:lstStyle/>
          <a:p>
            <a:r>
              <a:rPr lang="en-US" dirty="0"/>
              <a:t>Click to edit Master title style</a:t>
            </a:r>
          </a:p>
        </p:txBody>
      </p:sp>
      <p:sp>
        <p:nvSpPr>
          <p:cNvPr id="3" name="Text Placeholder 2"/>
          <p:cNvSpPr>
            <a:spLocks noGrp="1"/>
          </p:cNvSpPr>
          <p:nvPr>
            <p:ph type="body" idx="1"/>
          </p:nvPr>
        </p:nvSpPr>
        <p:spPr>
          <a:xfrm>
            <a:off x="319178" y="1449388"/>
            <a:ext cx="9238890" cy="5065712"/>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389"/>
            <a:ext cx="8667482" cy="392415"/>
          </a:xfrm>
          <a:prstGeom prst="rect">
            <a:avLst/>
          </a:prstGeom>
        </p:spPr>
        <p:txBody>
          <a:bodyPr wrap="square">
            <a:spAutoFit/>
          </a:bodyPr>
          <a:lstStyle/>
          <a:p>
            <a:r>
              <a:rPr lang="en-GB" sz="1950" b="1" dirty="0">
                <a:solidFill>
                  <a:schemeClr val="bg1"/>
                </a:solidFill>
              </a:rPr>
              <a:t>A-Level Revision Questions Unit 1.3.2 |  Databases</a:t>
            </a:r>
            <a:endParaRPr lang="en-GB" sz="1950" dirty="0">
              <a:solidFill>
                <a:schemeClr val="bg1"/>
              </a:solidFill>
            </a:endParaRPr>
          </a:p>
        </p:txBody>
      </p:sp>
      <p:sp>
        <p:nvSpPr>
          <p:cNvPr id="7" name="Rectangle 6">
            <a:extLst>
              <a:ext uri="{FF2B5EF4-FFF2-40B4-BE49-F238E27FC236}">
                <a16:creationId xmlns:a16="http://schemas.microsoft.com/office/drawing/2014/main" id="{FB84FD33-4704-4472-B9A5-3C0DC57C140A}"/>
              </a:ext>
            </a:extLst>
          </p:cNvPr>
          <p:cNvSpPr/>
          <p:nvPr userDrawn="1"/>
        </p:nvSpPr>
        <p:spPr>
          <a:xfrm>
            <a:off x="0" y="63389"/>
            <a:ext cx="8667482" cy="392415"/>
          </a:xfrm>
          <a:prstGeom prst="rect">
            <a:avLst/>
          </a:prstGeom>
        </p:spPr>
        <p:txBody>
          <a:bodyPr wrap="square">
            <a:spAutoFit/>
          </a:bodyPr>
          <a:lstStyle/>
          <a:p>
            <a:r>
              <a:rPr lang="en-GB" sz="1950" b="1" dirty="0">
                <a:solidFill>
                  <a:schemeClr val="bg1"/>
                </a:solidFill>
              </a:rPr>
              <a:t>A-Level Revision Questions Unit 1.2.1| Operating systems – system software</a:t>
            </a:r>
            <a:endParaRPr lang="en-GB" sz="1950" dirty="0">
              <a:solidFill>
                <a:schemeClr val="bg1"/>
              </a:solidFill>
            </a:endParaRPr>
          </a:p>
        </p:txBody>
      </p:sp>
      <p:sp>
        <p:nvSpPr>
          <p:cNvPr id="12" name="Rectangle 11">
            <a:extLst>
              <a:ext uri="{FF2B5EF4-FFF2-40B4-BE49-F238E27FC236}">
                <a16:creationId xmlns:a16="http://schemas.microsoft.com/office/drawing/2014/main" id="{FBCCE091-42E1-4848-AE0A-DDF61904B542}"/>
              </a:ext>
            </a:extLst>
          </p:cNvPr>
          <p:cNvSpPr/>
          <p:nvPr userDrawn="1"/>
        </p:nvSpPr>
        <p:spPr>
          <a:xfrm>
            <a:off x="0" y="63389"/>
            <a:ext cx="9809018" cy="392415"/>
          </a:xfrm>
          <a:prstGeom prst="rect">
            <a:avLst/>
          </a:prstGeom>
        </p:spPr>
        <p:txBody>
          <a:bodyPr wrap="square">
            <a:spAutoFit/>
          </a:bodyPr>
          <a:lstStyle/>
          <a:p>
            <a:r>
              <a:rPr lang="en-US" sz="1950" b="1" dirty="0">
                <a:solidFill>
                  <a:schemeClr val="bg1"/>
                </a:solidFill>
              </a:rPr>
              <a:t>GCSE Revision Questions Unit 1.3.2 | Wired and wireless networks, protocols and layers</a:t>
            </a:r>
          </a:p>
        </p:txBody>
      </p:sp>
      <p:sp>
        <p:nvSpPr>
          <p:cNvPr id="15" name="Rectangle 14">
            <a:extLst>
              <a:ext uri="{FF2B5EF4-FFF2-40B4-BE49-F238E27FC236}">
                <a16:creationId xmlns:a16="http://schemas.microsoft.com/office/drawing/2014/main" id="{8C47BF8F-4FCB-46B6-8DAB-75C7DCF88B11}"/>
              </a:ext>
            </a:extLst>
          </p:cNvPr>
          <p:cNvSpPr/>
          <p:nvPr userDrawn="1"/>
        </p:nvSpPr>
        <p:spPr>
          <a:xfrm>
            <a:off x="0" y="63389"/>
            <a:ext cx="8667482" cy="392415"/>
          </a:xfrm>
          <a:prstGeom prst="rect">
            <a:avLst/>
          </a:prstGeom>
        </p:spPr>
        <p:txBody>
          <a:bodyPr wrap="square">
            <a:spAutoFit/>
          </a:bodyPr>
          <a:lstStyle/>
          <a:p>
            <a:r>
              <a:rPr lang="en-GB" sz="1950" b="1" dirty="0">
                <a:solidFill>
                  <a:schemeClr val="bg1"/>
                </a:solidFill>
              </a:rPr>
              <a:t>A-Level Revision Questions Unit 1.2.1| Operating systems – system software</a:t>
            </a:r>
            <a:endParaRPr lang="en-GB" sz="1950" dirty="0">
              <a:solidFill>
                <a:schemeClr val="bg1"/>
              </a:solidFill>
            </a:endParaRPr>
          </a:p>
        </p:txBody>
      </p:sp>
      <p:sp>
        <p:nvSpPr>
          <p:cNvPr id="16" name="Rectangle 15">
            <a:extLst>
              <a:ext uri="{FF2B5EF4-FFF2-40B4-BE49-F238E27FC236}">
                <a16:creationId xmlns:a16="http://schemas.microsoft.com/office/drawing/2014/main" id="{35385A24-DEF6-49A8-8D05-F09CC24D5988}"/>
              </a:ext>
            </a:extLst>
          </p:cNvPr>
          <p:cNvSpPr/>
          <p:nvPr userDrawn="1"/>
        </p:nvSpPr>
        <p:spPr>
          <a:xfrm>
            <a:off x="0" y="0"/>
            <a:ext cx="9906000" cy="577850"/>
          </a:xfrm>
          <a:prstGeom prst="rect">
            <a:avLst/>
          </a:prstGeom>
          <a:solidFill>
            <a:schemeClr val="accent6">
              <a:lumMod val="75000"/>
            </a:schemeClr>
          </a:solidFill>
          <a:ln>
            <a:noFill/>
          </a:ln>
        </p:spPr>
        <p:txBody>
          <a:bodyPr vert="horz" lIns="91440" tIns="45720" rIns="91440" bIns="45720" rtlCol="0" anchor="ctr">
            <a:normAutofit fontScale="85000" lnSpcReduction="20000"/>
          </a:bodyPr>
          <a:lstStyle/>
          <a:p>
            <a:pPr marL="444500" marR="0" lvl="0" indent="0" defTabSz="444500" fontAlgn="auto">
              <a:lnSpc>
                <a:spcPct val="100000"/>
              </a:lnSpc>
              <a:spcBef>
                <a:spcPct val="0"/>
              </a:spcBef>
              <a:spcAft>
                <a:spcPts val="0"/>
              </a:spcAft>
              <a:buClrTx/>
              <a:buSzTx/>
              <a:buFontTx/>
              <a:buNone/>
              <a:tabLst/>
            </a:pPr>
            <a:endParaRPr kumimoji="0" lang="en-GB" sz="4400" b="1" i="0" u="none" strike="noStrike" cap="none" spc="0" normalizeH="0" baseline="0">
              <a:ln>
                <a:noFill/>
              </a:ln>
              <a:solidFill>
                <a:srgbClr val="002060"/>
              </a:solidFill>
              <a:effectLst/>
              <a:uLnTx/>
              <a:uFillTx/>
              <a:latin typeface="Arial" panose="020B0604020202020204" pitchFamily="34" charset="0"/>
              <a:ea typeface="+mj-ea"/>
              <a:cs typeface="Arial" panose="020B0604020202020204" pitchFamily="34" charset="0"/>
            </a:endParaRPr>
          </a:p>
        </p:txBody>
      </p:sp>
      <p:sp>
        <p:nvSpPr>
          <p:cNvPr id="17" name="Rectangle 16">
            <a:extLst>
              <a:ext uri="{FF2B5EF4-FFF2-40B4-BE49-F238E27FC236}">
                <a16:creationId xmlns:a16="http://schemas.microsoft.com/office/drawing/2014/main" id="{662FA963-736C-4592-9E77-750DE42C5E44}"/>
              </a:ext>
            </a:extLst>
          </p:cNvPr>
          <p:cNvSpPr/>
          <p:nvPr userDrawn="1"/>
        </p:nvSpPr>
        <p:spPr>
          <a:xfrm>
            <a:off x="-1" y="63389"/>
            <a:ext cx="9905999" cy="392415"/>
          </a:xfrm>
          <a:prstGeom prst="rect">
            <a:avLst/>
          </a:prstGeom>
        </p:spPr>
        <p:txBody>
          <a:bodyPr wrap="square">
            <a:spAutoFit/>
          </a:bodyPr>
          <a:lstStyle/>
          <a:p>
            <a:r>
              <a:rPr lang="en-US" sz="1950" b="1" dirty="0">
                <a:solidFill>
                  <a:schemeClr val="bg1"/>
                </a:solidFill>
              </a:rPr>
              <a:t>GCSE Revision Questions Unit 1.3.2 | Wired and wireless networks, protocols and layers</a:t>
            </a:r>
          </a:p>
        </p:txBody>
      </p:sp>
      <p:cxnSp>
        <p:nvCxnSpPr>
          <p:cNvPr id="18" name="Straight Connector 17">
            <a:extLst>
              <a:ext uri="{FF2B5EF4-FFF2-40B4-BE49-F238E27FC236}">
                <a16:creationId xmlns:a16="http://schemas.microsoft.com/office/drawing/2014/main" id="{163F99E3-78C7-45E9-88A2-8D001A7E1548}"/>
              </a:ext>
            </a:extLst>
          </p:cNvPr>
          <p:cNvCxnSpPr>
            <a:cxnSpLocks/>
          </p:cNvCxnSpPr>
          <p:nvPr userDrawn="1"/>
        </p:nvCxnSpPr>
        <p:spPr>
          <a:xfrm>
            <a:off x="0" y="594475"/>
            <a:ext cx="9906000" cy="0"/>
          </a:xfrm>
          <a:prstGeom prst="line">
            <a:avLst/>
          </a:prstGeom>
          <a:ln w="28575">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33836378"/>
      </p:ext>
    </p:extLst>
  </p:cSld>
  <p:clrMap bg1="lt1" tx1="dk1" bg2="lt2" tx2="dk2" accent1="accent1" accent2="accent2" accent3="accent3" accent4="accent4" accent5="accent5" accent6="accent6" hlink="hlink" folHlink="folHlink"/>
  <p:sldLayoutIdLst>
    <p:sldLayoutId id="2147483707" r:id="rId1"/>
    <p:sldLayoutId id="2147483708" r:id="rId2"/>
  </p:sldLayoutIdLst>
  <p:txStyles>
    <p:titleStyle>
      <a:lvl1pPr algn="l" defTabSz="914400" rtl="0" eaLnBrk="1" latinLnBrk="0" hangingPunct="1">
        <a:lnSpc>
          <a:spcPct val="90000"/>
        </a:lnSpc>
        <a:spcBef>
          <a:spcPct val="0"/>
        </a:spcBef>
        <a:buNone/>
        <a:defRPr sz="1800" b="1"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11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19178" y="757239"/>
            <a:ext cx="9238890" cy="512761"/>
          </a:xfrm>
          <a:prstGeom prst="rect">
            <a:avLst/>
          </a:prstGeom>
        </p:spPr>
        <p:txBody>
          <a:bodyPr vert="horz" lIns="91440" tIns="45720" rIns="91440" bIns="45720" rtlCol="0" anchor="ctr">
            <a:noAutofit/>
          </a:bodyPr>
          <a:lstStyle/>
          <a:p>
            <a:r>
              <a:rPr lang="en-US" dirty="0"/>
              <a:t>Click to edit Master title style</a:t>
            </a:r>
          </a:p>
        </p:txBody>
      </p:sp>
      <p:sp>
        <p:nvSpPr>
          <p:cNvPr id="3" name="Text Placeholder 2"/>
          <p:cNvSpPr>
            <a:spLocks noGrp="1"/>
          </p:cNvSpPr>
          <p:nvPr>
            <p:ph type="body" idx="1"/>
          </p:nvPr>
        </p:nvSpPr>
        <p:spPr>
          <a:xfrm>
            <a:off x="319178" y="1449388"/>
            <a:ext cx="9238890" cy="5065712"/>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7" name="Rectangle 16">
            <a:extLst>
              <a:ext uri="{FF2B5EF4-FFF2-40B4-BE49-F238E27FC236}">
                <a16:creationId xmlns:a16="http://schemas.microsoft.com/office/drawing/2014/main" id="{252BC129-175C-4428-A576-60D0AD54A386}"/>
              </a:ext>
            </a:extLst>
          </p:cNvPr>
          <p:cNvSpPr/>
          <p:nvPr userDrawn="1"/>
        </p:nvSpPr>
        <p:spPr>
          <a:xfrm>
            <a:off x="0" y="63389"/>
            <a:ext cx="8667482" cy="392415"/>
          </a:xfrm>
          <a:prstGeom prst="rect">
            <a:avLst/>
          </a:prstGeom>
        </p:spPr>
        <p:txBody>
          <a:bodyPr wrap="square">
            <a:spAutoFit/>
          </a:bodyPr>
          <a:lstStyle/>
          <a:p>
            <a:r>
              <a:rPr lang="en-GB" sz="1950" b="1" dirty="0">
                <a:solidFill>
                  <a:schemeClr val="bg1"/>
                </a:solidFill>
              </a:rPr>
              <a:t>A-Level Revision Questions Unit 1.2.1| Operating systems – system software</a:t>
            </a:r>
            <a:endParaRPr lang="en-GB" sz="1950" dirty="0">
              <a:solidFill>
                <a:schemeClr val="bg1"/>
              </a:solidFill>
            </a:endParaRPr>
          </a:p>
        </p:txBody>
      </p:sp>
      <p:sp>
        <p:nvSpPr>
          <p:cNvPr id="18" name="Rectangle 17">
            <a:extLst>
              <a:ext uri="{FF2B5EF4-FFF2-40B4-BE49-F238E27FC236}">
                <a16:creationId xmlns:a16="http://schemas.microsoft.com/office/drawing/2014/main" id="{1FEE911D-E132-4E2D-AE7E-74800F60F771}"/>
              </a:ext>
            </a:extLst>
          </p:cNvPr>
          <p:cNvSpPr/>
          <p:nvPr userDrawn="1"/>
        </p:nvSpPr>
        <p:spPr>
          <a:xfrm>
            <a:off x="0" y="0"/>
            <a:ext cx="9906000" cy="577850"/>
          </a:xfrm>
          <a:prstGeom prst="rect">
            <a:avLst/>
          </a:prstGeom>
          <a:solidFill>
            <a:schemeClr val="accent6">
              <a:lumMod val="75000"/>
            </a:schemeClr>
          </a:solidFill>
          <a:ln>
            <a:noFill/>
          </a:ln>
        </p:spPr>
        <p:txBody>
          <a:bodyPr vert="horz" lIns="91440" tIns="45720" rIns="91440" bIns="45720" rtlCol="0" anchor="ctr">
            <a:normAutofit fontScale="85000" lnSpcReduction="20000"/>
          </a:bodyPr>
          <a:lstStyle/>
          <a:p>
            <a:pPr marL="444500" marR="0" lvl="0" indent="0" defTabSz="444500" fontAlgn="auto">
              <a:lnSpc>
                <a:spcPct val="100000"/>
              </a:lnSpc>
              <a:spcBef>
                <a:spcPct val="0"/>
              </a:spcBef>
              <a:spcAft>
                <a:spcPts val="0"/>
              </a:spcAft>
              <a:buClrTx/>
              <a:buSzTx/>
              <a:buFontTx/>
              <a:buNone/>
              <a:tabLst/>
            </a:pPr>
            <a:endParaRPr kumimoji="0" lang="en-GB" sz="4400" b="1" i="0" u="none" strike="noStrike" cap="none" spc="0" normalizeH="0" baseline="0">
              <a:ln>
                <a:noFill/>
              </a:ln>
              <a:solidFill>
                <a:srgbClr val="002060"/>
              </a:solidFill>
              <a:effectLst/>
              <a:uLnTx/>
              <a:uFillTx/>
              <a:latin typeface="Arial" panose="020B0604020202020204" pitchFamily="34" charset="0"/>
              <a:ea typeface="+mj-ea"/>
              <a:cs typeface="Arial" panose="020B0604020202020204" pitchFamily="34" charset="0"/>
            </a:endParaRPr>
          </a:p>
        </p:txBody>
      </p:sp>
      <p:sp>
        <p:nvSpPr>
          <p:cNvPr id="19" name="Rectangle 18">
            <a:extLst>
              <a:ext uri="{FF2B5EF4-FFF2-40B4-BE49-F238E27FC236}">
                <a16:creationId xmlns:a16="http://schemas.microsoft.com/office/drawing/2014/main" id="{9978B357-C5FF-49C7-A2DE-2AADDDCE5B18}"/>
              </a:ext>
            </a:extLst>
          </p:cNvPr>
          <p:cNvSpPr/>
          <p:nvPr userDrawn="1"/>
        </p:nvSpPr>
        <p:spPr>
          <a:xfrm>
            <a:off x="0" y="63389"/>
            <a:ext cx="8667482" cy="392415"/>
          </a:xfrm>
          <a:prstGeom prst="rect">
            <a:avLst/>
          </a:prstGeom>
        </p:spPr>
        <p:txBody>
          <a:bodyPr wrap="square">
            <a:spAutoFit/>
          </a:bodyPr>
          <a:lstStyle/>
          <a:p>
            <a:r>
              <a:rPr lang="en-US" sz="1950" b="1" dirty="0">
                <a:solidFill>
                  <a:schemeClr val="bg1"/>
                </a:solidFill>
              </a:rPr>
              <a:t>GCSE Revision Questions Unit 1.4.1 | Threats to computer systems and networks</a:t>
            </a:r>
          </a:p>
        </p:txBody>
      </p:sp>
      <p:cxnSp>
        <p:nvCxnSpPr>
          <p:cNvPr id="20" name="Straight Connector 19">
            <a:extLst>
              <a:ext uri="{FF2B5EF4-FFF2-40B4-BE49-F238E27FC236}">
                <a16:creationId xmlns:a16="http://schemas.microsoft.com/office/drawing/2014/main" id="{9195AA61-45B5-4421-BAA5-30EE91B07DE1}"/>
              </a:ext>
            </a:extLst>
          </p:cNvPr>
          <p:cNvCxnSpPr>
            <a:cxnSpLocks/>
          </p:cNvCxnSpPr>
          <p:nvPr userDrawn="1"/>
        </p:nvCxnSpPr>
        <p:spPr>
          <a:xfrm>
            <a:off x="0" y="594475"/>
            <a:ext cx="9906000" cy="0"/>
          </a:xfrm>
          <a:prstGeom prst="line">
            <a:avLst/>
          </a:prstGeom>
          <a:ln w="28575">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33836378"/>
      </p:ext>
    </p:extLst>
  </p:cSld>
  <p:clrMap bg1="lt1" tx1="dk1" bg2="lt2" tx2="dk2" accent1="accent1" accent2="accent2" accent3="accent3" accent4="accent4" accent5="accent5" accent6="accent6" hlink="hlink" folHlink="folHlink"/>
  <p:sldLayoutIdLst>
    <p:sldLayoutId id="2147483710" r:id="rId1"/>
    <p:sldLayoutId id="2147483711" r:id="rId2"/>
  </p:sldLayoutIdLst>
  <p:txStyles>
    <p:titleStyle>
      <a:lvl1pPr algn="l" defTabSz="914400" rtl="0" eaLnBrk="1" latinLnBrk="0" hangingPunct="1">
        <a:lnSpc>
          <a:spcPct val="90000"/>
        </a:lnSpc>
        <a:spcBef>
          <a:spcPct val="0"/>
        </a:spcBef>
        <a:buNone/>
        <a:defRPr sz="1800" b="1"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11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19178" y="757239"/>
            <a:ext cx="9238890" cy="512761"/>
          </a:xfrm>
          <a:prstGeom prst="rect">
            <a:avLst/>
          </a:prstGeom>
        </p:spPr>
        <p:txBody>
          <a:bodyPr vert="horz" lIns="91440" tIns="45720" rIns="91440" bIns="45720" rtlCol="0" anchor="ctr">
            <a:noAutofit/>
          </a:bodyPr>
          <a:lstStyle/>
          <a:p>
            <a:r>
              <a:rPr lang="en-US" dirty="0"/>
              <a:t>Click to edit Master title style</a:t>
            </a:r>
          </a:p>
        </p:txBody>
      </p:sp>
      <p:sp>
        <p:nvSpPr>
          <p:cNvPr id="3" name="Text Placeholder 2"/>
          <p:cNvSpPr>
            <a:spLocks noGrp="1"/>
          </p:cNvSpPr>
          <p:nvPr>
            <p:ph type="body" idx="1"/>
          </p:nvPr>
        </p:nvSpPr>
        <p:spPr>
          <a:xfrm>
            <a:off x="319178" y="1449388"/>
            <a:ext cx="9238890" cy="5065712"/>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7" name="Rectangle 16">
            <a:extLst>
              <a:ext uri="{FF2B5EF4-FFF2-40B4-BE49-F238E27FC236}">
                <a16:creationId xmlns:a16="http://schemas.microsoft.com/office/drawing/2014/main" id="{F79FE72A-2F3E-4533-85BC-8242BA957B1E}"/>
              </a:ext>
            </a:extLst>
          </p:cNvPr>
          <p:cNvSpPr/>
          <p:nvPr userDrawn="1"/>
        </p:nvSpPr>
        <p:spPr>
          <a:xfrm>
            <a:off x="0" y="63389"/>
            <a:ext cx="8667482" cy="392415"/>
          </a:xfrm>
          <a:prstGeom prst="rect">
            <a:avLst/>
          </a:prstGeom>
        </p:spPr>
        <p:txBody>
          <a:bodyPr wrap="square">
            <a:spAutoFit/>
          </a:bodyPr>
          <a:lstStyle/>
          <a:p>
            <a:r>
              <a:rPr lang="en-GB" sz="1950" b="1" dirty="0">
                <a:solidFill>
                  <a:schemeClr val="bg1"/>
                </a:solidFill>
              </a:rPr>
              <a:t>A-Level Revision Questions Unit 1.2.1| Operating systems – system software</a:t>
            </a:r>
            <a:endParaRPr lang="en-GB" sz="1950" dirty="0">
              <a:solidFill>
                <a:schemeClr val="bg1"/>
              </a:solidFill>
            </a:endParaRPr>
          </a:p>
        </p:txBody>
      </p:sp>
      <p:sp>
        <p:nvSpPr>
          <p:cNvPr id="18" name="Rectangle 17">
            <a:extLst>
              <a:ext uri="{FF2B5EF4-FFF2-40B4-BE49-F238E27FC236}">
                <a16:creationId xmlns:a16="http://schemas.microsoft.com/office/drawing/2014/main" id="{04359BD4-603A-477E-8A10-9CC5E4EFE1D5}"/>
              </a:ext>
            </a:extLst>
          </p:cNvPr>
          <p:cNvSpPr/>
          <p:nvPr userDrawn="1"/>
        </p:nvSpPr>
        <p:spPr>
          <a:xfrm>
            <a:off x="0" y="0"/>
            <a:ext cx="9906000" cy="577850"/>
          </a:xfrm>
          <a:prstGeom prst="rect">
            <a:avLst/>
          </a:prstGeom>
          <a:solidFill>
            <a:schemeClr val="accent6">
              <a:lumMod val="75000"/>
            </a:schemeClr>
          </a:solidFill>
          <a:ln>
            <a:noFill/>
          </a:ln>
        </p:spPr>
        <p:txBody>
          <a:bodyPr vert="horz" lIns="91440" tIns="45720" rIns="91440" bIns="45720" rtlCol="0" anchor="ctr">
            <a:normAutofit fontScale="85000" lnSpcReduction="20000"/>
          </a:bodyPr>
          <a:lstStyle/>
          <a:p>
            <a:pPr marL="444500" marR="0" lvl="0" indent="0" defTabSz="444500" fontAlgn="auto">
              <a:lnSpc>
                <a:spcPct val="100000"/>
              </a:lnSpc>
              <a:spcBef>
                <a:spcPct val="0"/>
              </a:spcBef>
              <a:spcAft>
                <a:spcPts val="0"/>
              </a:spcAft>
              <a:buClrTx/>
              <a:buSzTx/>
              <a:buFontTx/>
              <a:buNone/>
              <a:tabLst/>
            </a:pPr>
            <a:endParaRPr kumimoji="0" lang="en-GB" sz="4400" b="1" i="0" u="none" strike="noStrike" cap="none" spc="0" normalizeH="0" baseline="0">
              <a:ln>
                <a:noFill/>
              </a:ln>
              <a:solidFill>
                <a:srgbClr val="002060"/>
              </a:solidFill>
              <a:effectLst/>
              <a:uLnTx/>
              <a:uFillTx/>
              <a:latin typeface="Arial" panose="020B0604020202020204" pitchFamily="34" charset="0"/>
              <a:ea typeface="+mj-ea"/>
              <a:cs typeface="Arial" panose="020B0604020202020204" pitchFamily="34" charset="0"/>
            </a:endParaRPr>
          </a:p>
        </p:txBody>
      </p:sp>
      <p:sp>
        <p:nvSpPr>
          <p:cNvPr id="19" name="Rectangle 18">
            <a:extLst>
              <a:ext uri="{FF2B5EF4-FFF2-40B4-BE49-F238E27FC236}">
                <a16:creationId xmlns:a16="http://schemas.microsoft.com/office/drawing/2014/main" id="{1AE63EC1-BD0B-49C7-9148-F1EFC641FDB1}"/>
              </a:ext>
            </a:extLst>
          </p:cNvPr>
          <p:cNvSpPr/>
          <p:nvPr userDrawn="1"/>
        </p:nvSpPr>
        <p:spPr>
          <a:xfrm>
            <a:off x="0" y="63389"/>
            <a:ext cx="8667482" cy="392415"/>
          </a:xfrm>
          <a:prstGeom prst="rect">
            <a:avLst/>
          </a:prstGeom>
        </p:spPr>
        <p:txBody>
          <a:bodyPr wrap="square">
            <a:spAutoFit/>
          </a:bodyPr>
          <a:lstStyle/>
          <a:p>
            <a:r>
              <a:rPr lang="en-US" sz="1950" b="1" dirty="0">
                <a:solidFill>
                  <a:schemeClr val="bg1"/>
                </a:solidFill>
              </a:rPr>
              <a:t>GCSE Revision Questions Unit 1.4.2 | Identifying and preventing vulnerabilities</a:t>
            </a:r>
          </a:p>
        </p:txBody>
      </p:sp>
      <p:cxnSp>
        <p:nvCxnSpPr>
          <p:cNvPr id="20" name="Straight Connector 19">
            <a:extLst>
              <a:ext uri="{FF2B5EF4-FFF2-40B4-BE49-F238E27FC236}">
                <a16:creationId xmlns:a16="http://schemas.microsoft.com/office/drawing/2014/main" id="{73371758-A0BF-4663-8A0B-69153C0D97BB}"/>
              </a:ext>
            </a:extLst>
          </p:cNvPr>
          <p:cNvCxnSpPr>
            <a:cxnSpLocks/>
          </p:cNvCxnSpPr>
          <p:nvPr userDrawn="1"/>
        </p:nvCxnSpPr>
        <p:spPr>
          <a:xfrm>
            <a:off x="0" y="594475"/>
            <a:ext cx="9906000" cy="0"/>
          </a:xfrm>
          <a:prstGeom prst="line">
            <a:avLst/>
          </a:prstGeom>
          <a:ln w="28575">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33836378"/>
      </p:ext>
    </p:extLst>
  </p:cSld>
  <p:clrMap bg1="lt1" tx1="dk1" bg2="lt2" tx2="dk2" accent1="accent1" accent2="accent2" accent3="accent3" accent4="accent4" accent5="accent5" accent6="accent6" hlink="hlink" folHlink="folHlink"/>
  <p:sldLayoutIdLst>
    <p:sldLayoutId id="2147483713" r:id="rId1"/>
    <p:sldLayoutId id="2147483714" r:id="rId2"/>
  </p:sldLayoutIdLst>
  <p:txStyles>
    <p:titleStyle>
      <a:lvl1pPr algn="l" defTabSz="914400" rtl="0" eaLnBrk="1" latinLnBrk="0" hangingPunct="1">
        <a:lnSpc>
          <a:spcPct val="90000"/>
        </a:lnSpc>
        <a:spcBef>
          <a:spcPct val="0"/>
        </a:spcBef>
        <a:buNone/>
        <a:defRPr sz="1800" b="1"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11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19178" y="757239"/>
            <a:ext cx="9238890" cy="512761"/>
          </a:xfrm>
          <a:prstGeom prst="rect">
            <a:avLst/>
          </a:prstGeom>
        </p:spPr>
        <p:txBody>
          <a:bodyPr vert="horz" lIns="91440" tIns="45720" rIns="91440" bIns="45720" rtlCol="0" anchor="ctr">
            <a:noAutofit/>
          </a:bodyPr>
          <a:lstStyle/>
          <a:p>
            <a:r>
              <a:rPr lang="en-US" dirty="0"/>
              <a:t>Click to edit Master title style</a:t>
            </a:r>
          </a:p>
        </p:txBody>
      </p:sp>
      <p:sp>
        <p:nvSpPr>
          <p:cNvPr id="3" name="Text Placeholder 2"/>
          <p:cNvSpPr>
            <a:spLocks noGrp="1"/>
          </p:cNvSpPr>
          <p:nvPr>
            <p:ph type="body" idx="1"/>
          </p:nvPr>
        </p:nvSpPr>
        <p:spPr>
          <a:xfrm>
            <a:off x="319178" y="1449388"/>
            <a:ext cx="9238890" cy="5065712"/>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Rectangle 6">
            <a:extLst>
              <a:ext uri="{FF2B5EF4-FFF2-40B4-BE49-F238E27FC236}">
                <a16:creationId xmlns:a16="http://schemas.microsoft.com/office/drawing/2014/main" id="{5C593489-E476-4E53-9DC2-30B5357F753F}"/>
              </a:ext>
            </a:extLst>
          </p:cNvPr>
          <p:cNvSpPr/>
          <p:nvPr userDrawn="1"/>
        </p:nvSpPr>
        <p:spPr>
          <a:xfrm>
            <a:off x="0" y="63389"/>
            <a:ext cx="8667482" cy="392415"/>
          </a:xfrm>
          <a:prstGeom prst="rect">
            <a:avLst/>
          </a:prstGeom>
        </p:spPr>
        <p:txBody>
          <a:bodyPr wrap="square">
            <a:spAutoFit/>
          </a:bodyPr>
          <a:lstStyle/>
          <a:p>
            <a:r>
              <a:rPr lang="en-GB" sz="1950" b="1" dirty="0">
                <a:solidFill>
                  <a:schemeClr val="bg1"/>
                </a:solidFill>
              </a:rPr>
              <a:t>A-Level Revision Questions Unit 1.2.1| Operating systems – system software</a:t>
            </a:r>
            <a:endParaRPr lang="en-GB" sz="1950" dirty="0">
              <a:solidFill>
                <a:schemeClr val="bg1"/>
              </a:solidFill>
            </a:endParaRPr>
          </a:p>
        </p:txBody>
      </p:sp>
      <p:sp>
        <p:nvSpPr>
          <p:cNvPr id="11" name="Rectangle 10">
            <a:extLst>
              <a:ext uri="{FF2B5EF4-FFF2-40B4-BE49-F238E27FC236}">
                <a16:creationId xmlns:a16="http://schemas.microsoft.com/office/drawing/2014/main" id="{E9E58635-122D-4FB0-9E04-D70A50CA6067}"/>
              </a:ext>
            </a:extLst>
          </p:cNvPr>
          <p:cNvSpPr/>
          <p:nvPr userDrawn="1"/>
        </p:nvSpPr>
        <p:spPr>
          <a:xfrm>
            <a:off x="0" y="0"/>
            <a:ext cx="9906000" cy="577850"/>
          </a:xfrm>
          <a:prstGeom prst="rect">
            <a:avLst/>
          </a:prstGeom>
          <a:solidFill>
            <a:schemeClr val="accent6">
              <a:lumMod val="75000"/>
            </a:schemeClr>
          </a:solidFill>
          <a:ln>
            <a:noFill/>
          </a:ln>
        </p:spPr>
        <p:txBody>
          <a:bodyPr vert="horz" lIns="91440" tIns="45720" rIns="91440" bIns="45720" rtlCol="0" anchor="ctr">
            <a:normAutofit fontScale="85000" lnSpcReduction="20000"/>
          </a:bodyPr>
          <a:lstStyle/>
          <a:p>
            <a:pPr marL="444500" marR="0" lvl="0" indent="0" defTabSz="444500" fontAlgn="auto">
              <a:lnSpc>
                <a:spcPct val="100000"/>
              </a:lnSpc>
              <a:spcBef>
                <a:spcPct val="0"/>
              </a:spcBef>
              <a:spcAft>
                <a:spcPts val="0"/>
              </a:spcAft>
              <a:buClrTx/>
              <a:buSzTx/>
              <a:buFontTx/>
              <a:buNone/>
              <a:tabLst/>
            </a:pPr>
            <a:endParaRPr kumimoji="0" lang="en-GB" sz="4400" b="1" i="0" u="none" strike="noStrike" cap="none" spc="0" normalizeH="0" baseline="0">
              <a:ln>
                <a:noFill/>
              </a:ln>
              <a:solidFill>
                <a:srgbClr val="002060"/>
              </a:solidFill>
              <a:effectLst/>
              <a:uLnTx/>
              <a:uFillTx/>
              <a:latin typeface="Arial" panose="020B0604020202020204" pitchFamily="34" charset="0"/>
              <a:ea typeface="+mj-ea"/>
              <a:cs typeface="Arial" panose="020B0604020202020204" pitchFamily="34" charset="0"/>
            </a:endParaRPr>
          </a:p>
        </p:txBody>
      </p:sp>
      <p:sp>
        <p:nvSpPr>
          <p:cNvPr id="12" name="Rectangle 11">
            <a:extLst>
              <a:ext uri="{FF2B5EF4-FFF2-40B4-BE49-F238E27FC236}">
                <a16:creationId xmlns:a16="http://schemas.microsoft.com/office/drawing/2014/main" id="{E4B15468-2BF9-4AF2-82AE-001E5F9823E8}"/>
              </a:ext>
            </a:extLst>
          </p:cNvPr>
          <p:cNvSpPr/>
          <p:nvPr userDrawn="1"/>
        </p:nvSpPr>
        <p:spPr>
          <a:xfrm>
            <a:off x="0" y="63389"/>
            <a:ext cx="8667482" cy="392415"/>
          </a:xfrm>
          <a:prstGeom prst="rect">
            <a:avLst/>
          </a:prstGeom>
        </p:spPr>
        <p:txBody>
          <a:bodyPr wrap="square">
            <a:spAutoFit/>
          </a:bodyPr>
          <a:lstStyle/>
          <a:p>
            <a:r>
              <a:rPr lang="en-US" sz="1950" b="1" dirty="0">
                <a:solidFill>
                  <a:schemeClr val="bg1"/>
                </a:solidFill>
              </a:rPr>
              <a:t>GCSE Revision Questions Unit 1.5.1 | Operating systems</a:t>
            </a:r>
          </a:p>
        </p:txBody>
      </p:sp>
      <p:cxnSp>
        <p:nvCxnSpPr>
          <p:cNvPr id="13" name="Straight Connector 12">
            <a:extLst>
              <a:ext uri="{FF2B5EF4-FFF2-40B4-BE49-F238E27FC236}">
                <a16:creationId xmlns:a16="http://schemas.microsoft.com/office/drawing/2014/main" id="{7E5EAC60-3D25-4A67-B3D2-82AB34096EC6}"/>
              </a:ext>
            </a:extLst>
          </p:cNvPr>
          <p:cNvCxnSpPr>
            <a:cxnSpLocks/>
          </p:cNvCxnSpPr>
          <p:nvPr userDrawn="1"/>
        </p:nvCxnSpPr>
        <p:spPr>
          <a:xfrm>
            <a:off x="0" y="594475"/>
            <a:ext cx="9906000" cy="0"/>
          </a:xfrm>
          <a:prstGeom prst="line">
            <a:avLst/>
          </a:prstGeom>
          <a:ln w="28575">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33836378"/>
      </p:ext>
    </p:extLst>
  </p:cSld>
  <p:clrMap bg1="lt1" tx1="dk1" bg2="lt2" tx2="dk2" accent1="accent1" accent2="accent2" accent3="accent3" accent4="accent4" accent5="accent5" accent6="accent6" hlink="hlink" folHlink="folHlink"/>
  <p:sldLayoutIdLst>
    <p:sldLayoutId id="2147483716" r:id="rId1"/>
    <p:sldLayoutId id="2147483717" r:id="rId2"/>
  </p:sldLayoutIdLst>
  <p:txStyles>
    <p:titleStyle>
      <a:lvl1pPr algn="l" defTabSz="914400" rtl="0" eaLnBrk="1" latinLnBrk="0" hangingPunct="1">
        <a:lnSpc>
          <a:spcPct val="90000"/>
        </a:lnSpc>
        <a:spcBef>
          <a:spcPct val="0"/>
        </a:spcBef>
        <a:buNone/>
        <a:defRPr sz="1800" b="1"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11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19178" y="757239"/>
            <a:ext cx="9238890" cy="512761"/>
          </a:xfrm>
          <a:prstGeom prst="rect">
            <a:avLst/>
          </a:prstGeom>
        </p:spPr>
        <p:txBody>
          <a:bodyPr vert="horz" lIns="91440" tIns="45720" rIns="91440" bIns="45720" rtlCol="0" anchor="ctr">
            <a:noAutofit/>
          </a:bodyPr>
          <a:lstStyle/>
          <a:p>
            <a:r>
              <a:rPr lang="en-US" dirty="0"/>
              <a:t>Click to edit Master title style</a:t>
            </a:r>
          </a:p>
        </p:txBody>
      </p:sp>
      <p:sp>
        <p:nvSpPr>
          <p:cNvPr id="3" name="Text Placeholder 2"/>
          <p:cNvSpPr>
            <a:spLocks noGrp="1"/>
          </p:cNvSpPr>
          <p:nvPr>
            <p:ph type="body" idx="1"/>
          </p:nvPr>
        </p:nvSpPr>
        <p:spPr>
          <a:xfrm>
            <a:off x="319178" y="1449388"/>
            <a:ext cx="9238890" cy="5065712"/>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Rectangle 6">
            <a:extLst>
              <a:ext uri="{FF2B5EF4-FFF2-40B4-BE49-F238E27FC236}">
                <a16:creationId xmlns:a16="http://schemas.microsoft.com/office/drawing/2014/main" id="{F40F8E2F-FAD5-4476-AA87-833F11F22C8D}"/>
              </a:ext>
            </a:extLst>
          </p:cNvPr>
          <p:cNvSpPr/>
          <p:nvPr userDrawn="1"/>
        </p:nvSpPr>
        <p:spPr>
          <a:xfrm>
            <a:off x="0" y="63389"/>
            <a:ext cx="8667482" cy="392415"/>
          </a:xfrm>
          <a:prstGeom prst="rect">
            <a:avLst/>
          </a:prstGeom>
        </p:spPr>
        <p:txBody>
          <a:bodyPr wrap="square">
            <a:spAutoFit/>
          </a:bodyPr>
          <a:lstStyle/>
          <a:p>
            <a:r>
              <a:rPr lang="en-GB" sz="1950" b="1" dirty="0">
                <a:solidFill>
                  <a:schemeClr val="bg1"/>
                </a:solidFill>
              </a:rPr>
              <a:t>A-Level Revision Questions Unit 1.2.1| Operating systems – system software</a:t>
            </a:r>
            <a:endParaRPr lang="en-GB" sz="1950" dirty="0">
              <a:solidFill>
                <a:schemeClr val="bg1"/>
              </a:solidFill>
            </a:endParaRPr>
          </a:p>
        </p:txBody>
      </p:sp>
      <p:sp>
        <p:nvSpPr>
          <p:cNvPr id="11" name="Rectangle 10">
            <a:extLst>
              <a:ext uri="{FF2B5EF4-FFF2-40B4-BE49-F238E27FC236}">
                <a16:creationId xmlns:a16="http://schemas.microsoft.com/office/drawing/2014/main" id="{1348240A-9484-4EAD-8D2C-EBE1EBE2BD0D}"/>
              </a:ext>
            </a:extLst>
          </p:cNvPr>
          <p:cNvSpPr/>
          <p:nvPr userDrawn="1"/>
        </p:nvSpPr>
        <p:spPr>
          <a:xfrm>
            <a:off x="0" y="0"/>
            <a:ext cx="9906000" cy="577850"/>
          </a:xfrm>
          <a:prstGeom prst="rect">
            <a:avLst/>
          </a:prstGeom>
          <a:solidFill>
            <a:schemeClr val="accent6">
              <a:lumMod val="75000"/>
            </a:schemeClr>
          </a:solidFill>
          <a:ln>
            <a:noFill/>
          </a:ln>
        </p:spPr>
        <p:txBody>
          <a:bodyPr vert="horz" lIns="91440" tIns="45720" rIns="91440" bIns="45720" rtlCol="0" anchor="ctr">
            <a:normAutofit fontScale="85000" lnSpcReduction="20000"/>
          </a:bodyPr>
          <a:lstStyle/>
          <a:p>
            <a:pPr marL="444500" marR="0" lvl="0" indent="0" defTabSz="444500" fontAlgn="auto">
              <a:lnSpc>
                <a:spcPct val="100000"/>
              </a:lnSpc>
              <a:spcBef>
                <a:spcPct val="0"/>
              </a:spcBef>
              <a:spcAft>
                <a:spcPts val="0"/>
              </a:spcAft>
              <a:buClrTx/>
              <a:buSzTx/>
              <a:buFontTx/>
              <a:buNone/>
              <a:tabLst/>
            </a:pPr>
            <a:endParaRPr kumimoji="0" lang="en-GB" sz="4400" b="1" i="0" u="none" strike="noStrike" cap="none" spc="0" normalizeH="0" baseline="0">
              <a:ln>
                <a:noFill/>
              </a:ln>
              <a:solidFill>
                <a:srgbClr val="002060"/>
              </a:solidFill>
              <a:effectLst/>
              <a:uLnTx/>
              <a:uFillTx/>
              <a:latin typeface="Arial" panose="020B0604020202020204" pitchFamily="34" charset="0"/>
              <a:ea typeface="+mj-ea"/>
              <a:cs typeface="Arial" panose="020B0604020202020204" pitchFamily="34" charset="0"/>
            </a:endParaRPr>
          </a:p>
        </p:txBody>
      </p:sp>
      <p:sp>
        <p:nvSpPr>
          <p:cNvPr id="12" name="Rectangle 11">
            <a:extLst>
              <a:ext uri="{FF2B5EF4-FFF2-40B4-BE49-F238E27FC236}">
                <a16:creationId xmlns:a16="http://schemas.microsoft.com/office/drawing/2014/main" id="{236E3C56-5280-47F2-9BD8-5A953D854C3C}"/>
              </a:ext>
            </a:extLst>
          </p:cNvPr>
          <p:cNvSpPr/>
          <p:nvPr userDrawn="1"/>
        </p:nvSpPr>
        <p:spPr>
          <a:xfrm>
            <a:off x="0" y="63389"/>
            <a:ext cx="8667482" cy="392415"/>
          </a:xfrm>
          <a:prstGeom prst="rect">
            <a:avLst/>
          </a:prstGeom>
        </p:spPr>
        <p:txBody>
          <a:bodyPr wrap="square">
            <a:spAutoFit/>
          </a:bodyPr>
          <a:lstStyle/>
          <a:p>
            <a:r>
              <a:rPr lang="en-US" sz="1950" b="1" dirty="0">
                <a:solidFill>
                  <a:schemeClr val="bg1"/>
                </a:solidFill>
              </a:rPr>
              <a:t>GCSE Revision Questions Unit 1.5.2 | Utility software</a:t>
            </a:r>
          </a:p>
        </p:txBody>
      </p:sp>
      <p:cxnSp>
        <p:nvCxnSpPr>
          <p:cNvPr id="13" name="Straight Connector 12">
            <a:extLst>
              <a:ext uri="{FF2B5EF4-FFF2-40B4-BE49-F238E27FC236}">
                <a16:creationId xmlns:a16="http://schemas.microsoft.com/office/drawing/2014/main" id="{1D041AB3-00F5-40BA-8BB9-3D0B83808FCE}"/>
              </a:ext>
            </a:extLst>
          </p:cNvPr>
          <p:cNvCxnSpPr>
            <a:cxnSpLocks/>
          </p:cNvCxnSpPr>
          <p:nvPr userDrawn="1"/>
        </p:nvCxnSpPr>
        <p:spPr>
          <a:xfrm>
            <a:off x="0" y="594475"/>
            <a:ext cx="9906000" cy="0"/>
          </a:xfrm>
          <a:prstGeom prst="line">
            <a:avLst/>
          </a:prstGeom>
          <a:ln w="28575">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33836378"/>
      </p:ext>
    </p:extLst>
  </p:cSld>
  <p:clrMap bg1="lt1" tx1="dk1" bg2="lt2" tx2="dk2" accent1="accent1" accent2="accent2" accent3="accent3" accent4="accent4" accent5="accent5" accent6="accent6" hlink="hlink" folHlink="folHlink"/>
  <p:sldLayoutIdLst>
    <p:sldLayoutId id="2147483719" r:id="rId1"/>
    <p:sldLayoutId id="2147483720" r:id="rId2"/>
  </p:sldLayoutIdLst>
  <p:txStyles>
    <p:titleStyle>
      <a:lvl1pPr algn="l" defTabSz="914400" rtl="0" eaLnBrk="1" latinLnBrk="0" hangingPunct="1">
        <a:lnSpc>
          <a:spcPct val="90000"/>
        </a:lnSpc>
        <a:spcBef>
          <a:spcPct val="0"/>
        </a:spcBef>
        <a:buNone/>
        <a:defRPr sz="1800" b="1"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11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19178" y="757239"/>
            <a:ext cx="9238890" cy="512761"/>
          </a:xfrm>
          <a:prstGeom prst="rect">
            <a:avLst/>
          </a:prstGeom>
        </p:spPr>
        <p:txBody>
          <a:bodyPr vert="horz" lIns="91440" tIns="45720" rIns="91440" bIns="45720" rtlCol="0" anchor="ctr">
            <a:noAutofit/>
          </a:bodyPr>
          <a:lstStyle/>
          <a:p>
            <a:r>
              <a:rPr lang="en-US" dirty="0"/>
              <a:t>Click to edit Master title style</a:t>
            </a:r>
          </a:p>
        </p:txBody>
      </p:sp>
      <p:sp>
        <p:nvSpPr>
          <p:cNvPr id="3" name="Text Placeholder 2"/>
          <p:cNvSpPr>
            <a:spLocks noGrp="1"/>
          </p:cNvSpPr>
          <p:nvPr>
            <p:ph type="body" idx="1"/>
          </p:nvPr>
        </p:nvSpPr>
        <p:spPr>
          <a:xfrm>
            <a:off x="319178" y="1449388"/>
            <a:ext cx="9238890" cy="5065712"/>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1" name="Rectangle 10">
            <a:extLst>
              <a:ext uri="{FF2B5EF4-FFF2-40B4-BE49-F238E27FC236}">
                <a16:creationId xmlns:a16="http://schemas.microsoft.com/office/drawing/2014/main" id="{3B52B300-0FF9-49CA-A59F-C8DE0C9C585A}"/>
              </a:ext>
            </a:extLst>
          </p:cNvPr>
          <p:cNvSpPr/>
          <p:nvPr userDrawn="1"/>
        </p:nvSpPr>
        <p:spPr>
          <a:xfrm>
            <a:off x="0" y="63389"/>
            <a:ext cx="8667482" cy="392415"/>
          </a:xfrm>
          <a:prstGeom prst="rect">
            <a:avLst/>
          </a:prstGeom>
        </p:spPr>
        <p:txBody>
          <a:bodyPr wrap="square">
            <a:spAutoFit/>
          </a:bodyPr>
          <a:lstStyle/>
          <a:p>
            <a:r>
              <a:rPr lang="en-GB" sz="1950" b="1" dirty="0">
                <a:solidFill>
                  <a:schemeClr val="bg1"/>
                </a:solidFill>
              </a:rPr>
              <a:t>A-Level Revision Questions Unit 1.2.1| Operating systems – system software</a:t>
            </a:r>
            <a:endParaRPr lang="en-GB" sz="1950" dirty="0">
              <a:solidFill>
                <a:schemeClr val="bg1"/>
              </a:solidFill>
            </a:endParaRPr>
          </a:p>
        </p:txBody>
      </p:sp>
      <p:sp>
        <p:nvSpPr>
          <p:cNvPr id="12" name="Rectangle 11">
            <a:extLst>
              <a:ext uri="{FF2B5EF4-FFF2-40B4-BE49-F238E27FC236}">
                <a16:creationId xmlns:a16="http://schemas.microsoft.com/office/drawing/2014/main" id="{1B1E638F-DA62-4944-B85A-F633B205204E}"/>
              </a:ext>
            </a:extLst>
          </p:cNvPr>
          <p:cNvSpPr/>
          <p:nvPr userDrawn="1"/>
        </p:nvSpPr>
        <p:spPr>
          <a:xfrm>
            <a:off x="0" y="0"/>
            <a:ext cx="9906000" cy="577850"/>
          </a:xfrm>
          <a:prstGeom prst="rect">
            <a:avLst/>
          </a:prstGeom>
          <a:solidFill>
            <a:schemeClr val="accent6">
              <a:lumMod val="75000"/>
            </a:schemeClr>
          </a:solidFill>
          <a:ln>
            <a:noFill/>
          </a:ln>
        </p:spPr>
        <p:txBody>
          <a:bodyPr vert="horz" lIns="91440" tIns="45720" rIns="91440" bIns="45720" rtlCol="0" anchor="ctr">
            <a:normAutofit fontScale="85000" lnSpcReduction="20000"/>
          </a:bodyPr>
          <a:lstStyle/>
          <a:p>
            <a:pPr marL="444500" marR="0" lvl="0" indent="0" defTabSz="444500" fontAlgn="auto">
              <a:lnSpc>
                <a:spcPct val="100000"/>
              </a:lnSpc>
              <a:spcBef>
                <a:spcPct val="0"/>
              </a:spcBef>
              <a:spcAft>
                <a:spcPts val="0"/>
              </a:spcAft>
              <a:buClrTx/>
              <a:buSzTx/>
              <a:buFontTx/>
              <a:buNone/>
              <a:tabLst/>
            </a:pPr>
            <a:endParaRPr kumimoji="0" lang="en-GB" sz="4400" b="1" i="0" u="none" strike="noStrike" cap="none" spc="0" normalizeH="0" baseline="0">
              <a:ln>
                <a:noFill/>
              </a:ln>
              <a:solidFill>
                <a:srgbClr val="002060"/>
              </a:solidFill>
              <a:effectLst/>
              <a:uLnTx/>
              <a:uFillTx/>
              <a:latin typeface="Arial" panose="020B0604020202020204" pitchFamily="34" charset="0"/>
              <a:ea typeface="+mj-ea"/>
              <a:cs typeface="Arial" panose="020B0604020202020204" pitchFamily="34" charset="0"/>
            </a:endParaRPr>
          </a:p>
        </p:txBody>
      </p:sp>
      <p:sp>
        <p:nvSpPr>
          <p:cNvPr id="13" name="Rectangle 12">
            <a:extLst>
              <a:ext uri="{FF2B5EF4-FFF2-40B4-BE49-F238E27FC236}">
                <a16:creationId xmlns:a16="http://schemas.microsoft.com/office/drawing/2014/main" id="{2F25FA6E-AA4C-4ED6-A8BE-804EBE6D27BB}"/>
              </a:ext>
            </a:extLst>
          </p:cNvPr>
          <p:cNvSpPr/>
          <p:nvPr userDrawn="1"/>
        </p:nvSpPr>
        <p:spPr>
          <a:xfrm>
            <a:off x="0" y="63389"/>
            <a:ext cx="9906000" cy="392415"/>
          </a:xfrm>
          <a:prstGeom prst="rect">
            <a:avLst/>
          </a:prstGeom>
        </p:spPr>
        <p:txBody>
          <a:bodyPr wrap="square">
            <a:spAutoFit/>
          </a:bodyPr>
          <a:lstStyle/>
          <a:p>
            <a:r>
              <a:rPr lang="en-US" sz="1950" b="1" dirty="0">
                <a:solidFill>
                  <a:schemeClr val="bg1"/>
                </a:solidFill>
              </a:rPr>
              <a:t>GCSE Revision Questions Unit 1.6.1 | Ethical, legal, cultural and environmental impact</a:t>
            </a:r>
          </a:p>
        </p:txBody>
      </p:sp>
      <p:cxnSp>
        <p:nvCxnSpPr>
          <p:cNvPr id="14" name="Straight Connector 13">
            <a:extLst>
              <a:ext uri="{FF2B5EF4-FFF2-40B4-BE49-F238E27FC236}">
                <a16:creationId xmlns:a16="http://schemas.microsoft.com/office/drawing/2014/main" id="{F088B6A2-C17A-4ECB-AC96-F8127A0B2A2B}"/>
              </a:ext>
            </a:extLst>
          </p:cNvPr>
          <p:cNvCxnSpPr>
            <a:cxnSpLocks/>
          </p:cNvCxnSpPr>
          <p:nvPr userDrawn="1"/>
        </p:nvCxnSpPr>
        <p:spPr>
          <a:xfrm>
            <a:off x="0" y="594475"/>
            <a:ext cx="9906000" cy="0"/>
          </a:xfrm>
          <a:prstGeom prst="line">
            <a:avLst/>
          </a:prstGeom>
          <a:ln w="28575">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33836378"/>
      </p:ext>
    </p:extLst>
  </p:cSld>
  <p:clrMap bg1="lt1" tx1="dk1" bg2="lt2" tx2="dk2" accent1="accent1" accent2="accent2" accent3="accent3" accent4="accent4" accent5="accent5" accent6="accent6" hlink="hlink" folHlink="folHlink"/>
  <p:sldLayoutIdLst>
    <p:sldLayoutId id="2147483722" r:id="rId1"/>
    <p:sldLayoutId id="2147483723" r:id="rId2"/>
  </p:sldLayoutIdLst>
  <p:txStyles>
    <p:titleStyle>
      <a:lvl1pPr algn="l" defTabSz="914400" rtl="0" eaLnBrk="1" latinLnBrk="0" hangingPunct="1">
        <a:lnSpc>
          <a:spcPct val="90000"/>
        </a:lnSpc>
        <a:spcBef>
          <a:spcPct val="0"/>
        </a:spcBef>
        <a:buNone/>
        <a:defRPr sz="1800" b="1"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11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3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0.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3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4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6.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0.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30.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3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2EC6BF-6CB1-4CB3-96CE-9DE45E933036}"/>
              </a:ext>
            </a:extLst>
          </p:cNvPr>
          <p:cNvSpPr>
            <a:spLocks noGrp="1"/>
          </p:cNvSpPr>
          <p:nvPr>
            <p:ph type="title"/>
          </p:nvPr>
        </p:nvSpPr>
        <p:spPr/>
        <p:txBody>
          <a:bodyPr/>
          <a:lstStyle/>
          <a:p>
            <a:r>
              <a:rPr lang="en-GB" sz="1400" b="0" dirty="0">
                <a:solidFill>
                  <a:srgbClr val="C00000"/>
                </a:solidFill>
                <a:latin typeface="+mn-lt"/>
                <a:ea typeface="+mn-ea"/>
                <a:cs typeface="+mn-cs"/>
              </a:rPr>
              <a:t>Typical exam questions</a:t>
            </a:r>
          </a:p>
        </p:txBody>
      </p:sp>
      <p:graphicFrame>
        <p:nvGraphicFramePr>
          <p:cNvPr id="4" name="Table 14">
            <a:extLst>
              <a:ext uri="{FF2B5EF4-FFF2-40B4-BE49-F238E27FC236}">
                <a16:creationId xmlns:a16="http://schemas.microsoft.com/office/drawing/2014/main" id="{70275356-2CF6-41C7-88D2-3511E3533B5A}"/>
              </a:ext>
            </a:extLst>
          </p:cNvPr>
          <p:cNvGraphicFramePr>
            <a:graphicFrameLocks noGrp="1"/>
          </p:cNvGraphicFramePr>
          <p:nvPr>
            <p:extLst>
              <p:ext uri="{D42A27DB-BD31-4B8C-83A1-F6EECF244321}">
                <p14:modId xmlns:p14="http://schemas.microsoft.com/office/powerpoint/2010/main" val="566189697"/>
              </p:ext>
            </p:extLst>
          </p:nvPr>
        </p:nvGraphicFramePr>
        <p:xfrm>
          <a:off x="347932" y="1186382"/>
          <a:ext cx="9238890" cy="995839"/>
        </p:xfrm>
        <a:graphic>
          <a:graphicData uri="http://schemas.openxmlformats.org/drawingml/2006/table">
            <a:tbl>
              <a:tblPr bandRow="1">
                <a:tableStyleId>{F5AB1C69-6EDB-4FF4-983F-18BD219EF322}</a:tableStyleId>
              </a:tblPr>
              <a:tblGrid>
                <a:gridCol w="9238890">
                  <a:extLst>
                    <a:ext uri="{9D8B030D-6E8A-4147-A177-3AD203B41FA5}">
                      <a16:colId xmlns:a16="http://schemas.microsoft.com/office/drawing/2014/main" val="1883128953"/>
                    </a:ext>
                  </a:extLst>
                </a:gridCol>
              </a:tblGrid>
              <a:tr h="337344">
                <a:tc>
                  <a:txBody>
                    <a:bodyPr/>
                    <a:lstStyle/>
                    <a:p>
                      <a:pPr>
                        <a:lnSpc>
                          <a:spcPct val="115000"/>
                        </a:lnSpc>
                      </a:pPr>
                      <a:r>
                        <a:rPr lang="en-US" sz="1100" dirty="0"/>
                        <a:t>Ann wants to purchase a new computer and is looking at two models.</a:t>
                      </a:r>
                      <a:br>
                        <a:rPr lang="en-GB" sz="1100" dirty="0"/>
                      </a:br>
                      <a:br>
                        <a:rPr lang="en-GB" sz="1100" dirty="0"/>
                      </a:br>
                      <a:r>
                        <a:rPr lang="en-GB" sz="1100" dirty="0"/>
                        <a:t>1. </a:t>
                      </a:r>
                      <a:r>
                        <a:rPr lang="en-US" sz="1100" dirty="0"/>
                        <a:t>Identify four events that take place during the fetch-execute cycle. </a:t>
                      </a:r>
                      <a:r>
                        <a:rPr lang="en-GB" sz="1100" b="1" dirty="0"/>
                        <a:t>[4]</a:t>
                      </a:r>
                    </a:p>
                  </a:txBody>
                  <a:tcPr anchor="ctr">
                    <a:solidFill>
                      <a:schemeClr val="bg1"/>
                    </a:solidFill>
                  </a:tcPr>
                </a:tc>
                <a:extLst>
                  <a:ext uri="{0D108BD9-81ED-4DB2-BD59-A6C34878D82A}">
                    <a16:rowId xmlns:a16="http://schemas.microsoft.com/office/drawing/2014/main" val="666655507"/>
                  </a:ext>
                </a:extLst>
              </a:tr>
              <a:tr h="337344">
                <a:tc>
                  <a:txBody>
                    <a:bodyPr/>
                    <a:lstStyle/>
                    <a:p>
                      <a:pPr marL="0" indent="0">
                        <a:buFont typeface="Arial" panose="020B0604020202020204" pitchFamily="34" charset="0"/>
                        <a:buNone/>
                      </a:pPr>
                      <a:endParaRPr lang="en-GB" sz="1100" dirty="0"/>
                    </a:p>
                  </a:txBody>
                  <a:tcPr anchor="ctr">
                    <a:solidFill>
                      <a:schemeClr val="bg2"/>
                    </a:solidFill>
                  </a:tcPr>
                </a:tc>
                <a:extLst>
                  <a:ext uri="{0D108BD9-81ED-4DB2-BD59-A6C34878D82A}">
                    <a16:rowId xmlns:a16="http://schemas.microsoft.com/office/drawing/2014/main" val="1448003791"/>
                  </a:ext>
                </a:extLst>
              </a:tr>
            </a:tbl>
          </a:graphicData>
        </a:graphic>
      </p:graphicFrame>
    </p:spTree>
    <p:extLst>
      <p:ext uri="{BB962C8B-B14F-4D97-AF65-F5344CB8AC3E}">
        <p14:creationId xmlns:p14="http://schemas.microsoft.com/office/powerpoint/2010/main" val="109167336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14">
            <a:extLst>
              <a:ext uri="{FF2B5EF4-FFF2-40B4-BE49-F238E27FC236}">
                <a16:creationId xmlns:a16="http://schemas.microsoft.com/office/drawing/2014/main" id="{989AD0B7-0609-46F0-A320-7A1816CFA37A}"/>
              </a:ext>
            </a:extLst>
          </p:cNvPr>
          <p:cNvGraphicFramePr>
            <a:graphicFrameLocks noGrp="1"/>
          </p:cNvGraphicFramePr>
          <p:nvPr>
            <p:extLst>
              <p:ext uri="{D42A27DB-BD31-4B8C-83A1-F6EECF244321}">
                <p14:modId xmlns:p14="http://schemas.microsoft.com/office/powerpoint/2010/main" val="2176278477"/>
              </p:ext>
            </p:extLst>
          </p:nvPr>
        </p:nvGraphicFramePr>
        <p:xfrm>
          <a:off x="347932" y="1186382"/>
          <a:ext cx="9238890" cy="995839"/>
        </p:xfrm>
        <a:graphic>
          <a:graphicData uri="http://schemas.openxmlformats.org/drawingml/2006/table">
            <a:tbl>
              <a:tblPr bandRow="1">
                <a:tableStyleId>{F5AB1C69-6EDB-4FF4-983F-18BD219EF322}</a:tableStyleId>
              </a:tblPr>
              <a:tblGrid>
                <a:gridCol w="9238890">
                  <a:extLst>
                    <a:ext uri="{9D8B030D-6E8A-4147-A177-3AD203B41FA5}">
                      <a16:colId xmlns:a16="http://schemas.microsoft.com/office/drawing/2014/main" val="1883128953"/>
                    </a:ext>
                  </a:extLst>
                </a:gridCol>
              </a:tblGrid>
              <a:tr h="337344">
                <a:tc>
                  <a:txBody>
                    <a:bodyPr/>
                    <a:lstStyle/>
                    <a:p>
                      <a:pPr>
                        <a:lnSpc>
                          <a:spcPct val="115000"/>
                        </a:lnSpc>
                      </a:pPr>
                      <a:r>
                        <a:rPr lang="en-US" sz="1100" dirty="0"/>
                        <a:t>Dipesh is thinking of buying a tablet computer to replace his old desktop computer.</a:t>
                      </a:r>
                    </a:p>
                    <a:p>
                      <a:pPr>
                        <a:lnSpc>
                          <a:spcPct val="115000"/>
                        </a:lnSpc>
                      </a:pPr>
                      <a:endParaRPr lang="en-US" sz="1100" dirty="0"/>
                    </a:p>
                    <a:p>
                      <a:pPr>
                        <a:lnSpc>
                          <a:spcPct val="115000"/>
                        </a:lnSpc>
                      </a:pPr>
                      <a:r>
                        <a:rPr lang="en-US" sz="1100" dirty="0"/>
                        <a:t>2. Describe how the CPU and RAM work together to enable the tablet computer to operate. </a:t>
                      </a:r>
                      <a:r>
                        <a:rPr lang="en-GB" sz="1100" b="1" dirty="0"/>
                        <a:t>[2]</a:t>
                      </a:r>
                      <a:endParaRPr lang="en-GB" sz="1100" dirty="0"/>
                    </a:p>
                  </a:txBody>
                  <a:tcPr anchor="ctr">
                    <a:solidFill>
                      <a:schemeClr val="bg1"/>
                    </a:solidFill>
                  </a:tcPr>
                </a:tc>
                <a:extLst>
                  <a:ext uri="{0D108BD9-81ED-4DB2-BD59-A6C34878D82A}">
                    <a16:rowId xmlns:a16="http://schemas.microsoft.com/office/drawing/2014/main" val="666655507"/>
                  </a:ext>
                </a:extLst>
              </a:tr>
              <a:tr h="337344">
                <a:tc>
                  <a:txBody>
                    <a:bodyPr/>
                    <a:lstStyle/>
                    <a:p>
                      <a:pPr marL="0" indent="0">
                        <a:buFont typeface="Arial" panose="020B0604020202020204" pitchFamily="34" charset="0"/>
                        <a:buNone/>
                      </a:pPr>
                      <a:endParaRPr lang="en-GB" sz="1100" dirty="0"/>
                    </a:p>
                  </a:txBody>
                  <a:tcPr anchor="ctr">
                    <a:solidFill>
                      <a:schemeClr val="bg2"/>
                    </a:solidFill>
                  </a:tcPr>
                </a:tc>
                <a:extLst>
                  <a:ext uri="{0D108BD9-81ED-4DB2-BD59-A6C34878D82A}">
                    <a16:rowId xmlns:a16="http://schemas.microsoft.com/office/drawing/2014/main" val="1448003791"/>
                  </a:ext>
                </a:extLst>
              </a:tr>
            </a:tbl>
          </a:graphicData>
        </a:graphic>
      </p:graphicFrame>
      <p:sp>
        <p:nvSpPr>
          <p:cNvPr id="2" name="Title 1">
            <a:extLst>
              <a:ext uri="{FF2B5EF4-FFF2-40B4-BE49-F238E27FC236}">
                <a16:creationId xmlns:a16="http://schemas.microsoft.com/office/drawing/2014/main" id="{B42EC6BF-6CB1-4CB3-96CE-9DE45E933036}"/>
              </a:ext>
            </a:extLst>
          </p:cNvPr>
          <p:cNvSpPr>
            <a:spLocks noGrp="1"/>
          </p:cNvSpPr>
          <p:nvPr>
            <p:ph type="title"/>
          </p:nvPr>
        </p:nvSpPr>
        <p:spPr/>
        <p:txBody>
          <a:bodyPr/>
          <a:lstStyle/>
          <a:p>
            <a:r>
              <a:rPr lang="en-GB" sz="1400" b="0" dirty="0">
                <a:solidFill>
                  <a:srgbClr val="C00000"/>
                </a:solidFill>
                <a:latin typeface="+mn-lt"/>
                <a:ea typeface="+mn-ea"/>
                <a:cs typeface="+mn-cs"/>
              </a:rPr>
              <a:t>Typical exam questions</a:t>
            </a:r>
          </a:p>
        </p:txBody>
      </p:sp>
    </p:spTree>
    <p:extLst>
      <p:ext uri="{BB962C8B-B14F-4D97-AF65-F5344CB8AC3E}">
        <p14:creationId xmlns:p14="http://schemas.microsoft.com/office/powerpoint/2010/main" val="109649137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14">
            <a:extLst>
              <a:ext uri="{FF2B5EF4-FFF2-40B4-BE49-F238E27FC236}">
                <a16:creationId xmlns:a16="http://schemas.microsoft.com/office/drawing/2014/main" id="{989AD0B7-0609-46F0-A320-7A1816CFA37A}"/>
              </a:ext>
            </a:extLst>
          </p:cNvPr>
          <p:cNvGraphicFramePr>
            <a:graphicFrameLocks noGrp="1"/>
          </p:cNvGraphicFramePr>
          <p:nvPr>
            <p:extLst>
              <p:ext uri="{D42A27DB-BD31-4B8C-83A1-F6EECF244321}">
                <p14:modId xmlns:p14="http://schemas.microsoft.com/office/powerpoint/2010/main" val="2998857926"/>
              </p:ext>
            </p:extLst>
          </p:nvPr>
        </p:nvGraphicFramePr>
        <p:xfrm>
          <a:off x="347932" y="1186382"/>
          <a:ext cx="9238890" cy="995839"/>
        </p:xfrm>
        <a:graphic>
          <a:graphicData uri="http://schemas.openxmlformats.org/drawingml/2006/table">
            <a:tbl>
              <a:tblPr bandRow="1">
                <a:tableStyleId>{F5AB1C69-6EDB-4FF4-983F-18BD219EF322}</a:tableStyleId>
              </a:tblPr>
              <a:tblGrid>
                <a:gridCol w="9238890">
                  <a:extLst>
                    <a:ext uri="{9D8B030D-6E8A-4147-A177-3AD203B41FA5}">
                      <a16:colId xmlns:a16="http://schemas.microsoft.com/office/drawing/2014/main" val="1883128953"/>
                    </a:ext>
                  </a:extLst>
                </a:gridCol>
              </a:tblGrid>
              <a:tr h="337344">
                <a:tc>
                  <a:txBody>
                    <a:bodyPr/>
                    <a:lstStyle/>
                    <a:p>
                      <a:pPr>
                        <a:lnSpc>
                          <a:spcPct val="115000"/>
                        </a:lnSpc>
                      </a:pPr>
                      <a:r>
                        <a:rPr lang="en-US" sz="1100" dirty="0"/>
                        <a:t>Alicia has designed a computer using Von Neumann architecture.</a:t>
                      </a:r>
                    </a:p>
                    <a:p>
                      <a:pPr>
                        <a:lnSpc>
                          <a:spcPct val="115000"/>
                        </a:lnSpc>
                      </a:pPr>
                      <a:endParaRPr lang="en-US" sz="1100" dirty="0"/>
                    </a:p>
                    <a:p>
                      <a:pPr>
                        <a:lnSpc>
                          <a:spcPct val="115000"/>
                        </a:lnSpc>
                      </a:pPr>
                      <a:r>
                        <a:rPr lang="en-US" sz="1100" dirty="0"/>
                        <a:t>3. Describe the purpose of two registers that are used by Von Neumann architecture. </a:t>
                      </a:r>
                      <a:r>
                        <a:rPr lang="en-GB" sz="1100" b="1" dirty="0"/>
                        <a:t>[4]</a:t>
                      </a:r>
                      <a:endParaRPr lang="en-GB" sz="1100" dirty="0"/>
                    </a:p>
                  </a:txBody>
                  <a:tcPr anchor="ctr">
                    <a:solidFill>
                      <a:schemeClr val="bg1"/>
                    </a:solidFill>
                  </a:tcPr>
                </a:tc>
                <a:extLst>
                  <a:ext uri="{0D108BD9-81ED-4DB2-BD59-A6C34878D82A}">
                    <a16:rowId xmlns:a16="http://schemas.microsoft.com/office/drawing/2014/main" val="666655507"/>
                  </a:ext>
                </a:extLst>
              </a:tr>
              <a:tr h="337344">
                <a:tc>
                  <a:txBody>
                    <a:bodyPr/>
                    <a:lstStyle/>
                    <a:p>
                      <a:pPr marL="0" indent="0">
                        <a:buFont typeface="Arial" panose="020B0604020202020204" pitchFamily="34" charset="0"/>
                        <a:buNone/>
                      </a:pPr>
                      <a:endParaRPr lang="en-GB" sz="1000" dirty="0"/>
                    </a:p>
                  </a:txBody>
                  <a:tcPr anchor="ctr">
                    <a:solidFill>
                      <a:schemeClr val="bg2"/>
                    </a:solidFill>
                  </a:tcPr>
                </a:tc>
                <a:extLst>
                  <a:ext uri="{0D108BD9-81ED-4DB2-BD59-A6C34878D82A}">
                    <a16:rowId xmlns:a16="http://schemas.microsoft.com/office/drawing/2014/main" val="1448003791"/>
                  </a:ext>
                </a:extLst>
              </a:tr>
            </a:tbl>
          </a:graphicData>
        </a:graphic>
      </p:graphicFrame>
      <p:sp>
        <p:nvSpPr>
          <p:cNvPr id="2" name="Title 1">
            <a:extLst>
              <a:ext uri="{FF2B5EF4-FFF2-40B4-BE49-F238E27FC236}">
                <a16:creationId xmlns:a16="http://schemas.microsoft.com/office/drawing/2014/main" id="{B42EC6BF-6CB1-4CB3-96CE-9DE45E933036}"/>
              </a:ext>
            </a:extLst>
          </p:cNvPr>
          <p:cNvSpPr>
            <a:spLocks noGrp="1"/>
          </p:cNvSpPr>
          <p:nvPr>
            <p:ph type="title"/>
          </p:nvPr>
        </p:nvSpPr>
        <p:spPr/>
        <p:txBody>
          <a:bodyPr/>
          <a:lstStyle/>
          <a:p>
            <a:r>
              <a:rPr lang="en-GB" sz="1400" b="0" dirty="0">
                <a:solidFill>
                  <a:srgbClr val="C00000"/>
                </a:solidFill>
                <a:latin typeface="+mn-lt"/>
                <a:ea typeface="+mn-ea"/>
                <a:cs typeface="+mn-cs"/>
              </a:rPr>
              <a:t>Typical exam questions</a:t>
            </a:r>
          </a:p>
        </p:txBody>
      </p:sp>
    </p:spTree>
    <p:extLst>
      <p:ext uri="{BB962C8B-B14F-4D97-AF65-F5344CB8AC3E}">
        <p14:creationId xmlns:p14="http://schemas.microsoft.com/office/powerpoint/2010/main" val="305273818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14">
            <a:extLst>
              <a:ext uri="{FF2B5EF4-FFF2-40B4-BE49-F238E27FC236}">
                <a16:creationId xmlns:a16="http://schemas.microsoft.com/office/drawing/2014/main" id="{989AD0B7-0609-46F0-A320-7A1816CFA37A}"/>
              </a:ext>
            </a:extLst>
          </p:cNvPr>
          <p:cNvGraphicFramePr>
            <a:graphicFrameLocks noGrp="1"/>
          </p:cNvGraphicFramePr>
          <p:nvPr>
            <p:extLst>
              <p:ext uri="{D42A27DB-BD31-4B8C-83A1-F6EECF244321}">
                <p14:modId xmlns:p14="http://schemas.microsoft.com/office/powerpoint/2010/main" val="3331721167"/>
              </p:ext>
            </p:extLst>
          </p:nvPr>
        </p:nvGraphicFramePr>
        <p:xfrm>
          <a:off x="347932" y="1186382"/>
          <a:ext cx="9238890" cy="658495"/>
        </p:xfrm>
        <a:graphic>
          <a:graphicData uri="http://schemas.openxmlformats.org/drawingml/2006/table">
            <a:tbl>
              <a:tblPr bandRow="1">
                <a:tableStyleId>{F5AB1C69-6EDB-4FF4-983F-18BD219EF322}</a:tableStyleId>
              </a:tblPr>
              <a:tblGrid>
                <a:gridCol w="9238890">
                  <a:extLst>
                    <a:ext uri="{9D8B030D-6E8A-4147-A177-3AD203B41FA5}">
                      <a16:colId xmlns:a16="http://schemas.microsoft.com/office/drawing/2014/main" val="1883128953"/>
                    </a:ext>
                  </a:extLst>
                </a:gridCol>
              </a:tblGrid>
              <a:tr h="337344">
                <a:tc>
                  <a:txBody>
                    <a:bodyPr/>
                    <a:lstStyle/>
                    <a:p>
                      <a:pPr>
                        <a:lnSpc>
                          <a:spcPct val="115000"/>
                        </a:lnSpc>
                      </a:pPr>
                      <a:endParaRPr lang="en-US" sz="1100" dirty="0"/>
                    </a:p>
                    <a:p>
                      <a:pPr>
                        <a:lnSpc>
                          <a:spcPct val="115000"/>
                        </a:lnSpc>
                      </a:pPr>
                      <a:endParaRPr lang="en-US" sz="1100" dirty="0"/>
                    </a:p>
                    <a:p>
                      <a:pPr>
                        <a:lnSpc>
                          <a:spcPct val="115000"/>
                        </a:lnSpc>
                      </a:pPr>
                      <a:r>
                        <a:rPr lang="en-US" sz="1100" dirty="0"/>
                        <a:t>4. Draw one line from each part of the processor to its correct definition.. </a:t>
                      </a:r>
                      <a:r>
                        <a:rPr lang="en-GB" sz="1100" b="1" dirty="0"/>
                        <a:t>[4]</a:t>
                      </a:r>
                      <a:endParaRPr lang="en-GB" sz="1100" dirty="0"/>
                    </a:p>
                  </a:txBody>
                  <a:tcPr anchor="ctr">
                    <a:solidFill>
                      <a:schemeClr val="bg1"/>
                    </a:solidFill>
                  </a:tcPr>
                </a:tc>
                <a:extLst>
                  <a:ext uri="{0D108BD9-81ED-4DB2-BD59-A6C34878D82A}">
                    <a16:rowId xmlns:a16="http://schemas.microsoft.com/office/drawing/2014/main" val="666655507"/>
                  </a:ext>
                </a:extLst>
              </a:tr>
            </a:tbl>
          </a:graphicData>
        </a:graphic>
      </p:graphicFrame>
      <p:sp>
        <p:nvSpPr>
          <p:cNvPr id="2" name="Title 1">
            <a:extLst>
              <a:ext uri="{FF2B5EF4-FFF2-40B4-BE49-F238E27FC236}">
                <a16:creationId xmlns:a16="http://schemas.microsoft.com/office/drawing/2014/main" id="{B42EC6BF-6CB1-4CB3-96CE-9DE45E933036}"/>
              </a:ext>
            </a:extLst>
          </p:cNvPr>
          <p:cNvSpPr>
            <a:spLocks noGrp="1"/>
          </p:cNvSpPr>
          <p:nvPr>
            <p:ph type="title"/>
          </p:nvPr>
        </p:nvSpPr>
        <p:spPr/>
        <p:txBody>
          <a:bodyPr/>
          <a:lstStyle/>
          <a:p>
            <a:r>
              <a:rPr lang="en-GB" sz="1400" b="0" dirty="0">
                <a:solidFill>
                  <a:srgbClr val="C00000"/>
                </a:solidFill>
                <a:latin typeface="+mn-lt"/>
                <a:ea typeface="+mn-ea"/>
                <a:cs typeface="+mn-cs"/>
              </a:rPr>
              <a:t>Typical exam questions</a:t>
            </a:r>
          </a:p>
        </p:txBody>
      </p:sp>
      <p:pic>
        <p:nvPicPr>
          <p:cNvPr id="5" name="Picture 4">
            <a:extLst>
              <a:ext uri="{FF2B5EF4-FFF2-40B4-BE49-F238E27FC236}">
                <a16:creationId xmlns:a16="http://schemas.microsoft.com/office/drawing/2014/main" id="{71AFD90C-536E-4C9A-A3AA-A7039A3135CB}"/>
              </a:ext>
            </a:extLst>
          </p:cNvPr>
          <p:cNvPicPr>
            <a:picLocks noChangeAspect="1"/>
          </p:cNvPicPr>
          <p:nvPr/>
        </p:nvPicPr>
        <p:blipFill>
          <a:blip r:embed="rId2"/>
          <a:stretch>
            <a:fillRect/>
          </a:stretch>
        </p:blipFill>
        <p:spPr>
          <a:xfrm>
            <a:off x="2628989" y="2470278"/>
            <a:ext cx="4813580" cy="3529305"/>
          </a:xfrm>
          <a:prstGeom prst="rect">
            <a:avLst/>
          </a:prstGeom>
        </p:spPr>
      </p:pic>
    </p:spTree>
    <p:extLst>
      <p:ext uri="{BB962C8B-B14F-4D97-AF65-F5344CB8AC3E}">
        <p14:creationId xmlns:p14="http://schemas.microsoft.com/office/powerpoint/2010/main" val="263478183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Table 14">
            <a:extLst>
              <a:ext uri="{FF2B5EF4-FFF2-40B4-BE49-F238E27FC236}">
                <a16:creationId xmlns:a16="http://schemas.microsoft.com/office/drawing/2014/main" id="{4F4C9FD1-09B7-4491-BD86-8E73270BD6DA}"/>
              </a:ext>
            </a:extLst>
          </p:cNvPr>
          <p:cNvGraphicFramePr>
            <a:graphicFrameLocks noGrp="1"/>
          </p:cNvGraphicFramePr>
          <p:nvPr>
            <p:extLst>
              <p:ext uri="{D42A27DB-BD31-4B8C-83A1-F6EECF244321}">
                <p14:modId xmlns:p14="http://schemas.microsoft.com/office/powerpoint/2010/main" val="2654826012"/>
              </p:ext>
            </p:extLst>
          </p:nvPr>
        </p:nvGraphicFramePr>
        <p:xfrm>
          <a:off x="347932" y="1186382"/>
          <a:ext cx="9238890" cy="1188625"/>
        </p:xfrm>
        <a:graphic>
          <a:graphicData uri="http://schemas.openxmlformats.org/drawingml/2006/table">
            <a:tbl>
              <a:tblPr bandRow="1">
                <a:tableStyleId>{F5AB1C69-6EDB-4FF4-983F-18BD219EF322}</a:tableStyleId>
              </a:tblPr>
              <a:tblGrid>
                <a:gridCol w="9238890">
                  <a:extLst>
                    <a:ext uri="{9D8B030D-6E8A-4147-A177-3AD203B41FA5}">
                      <a16:colId xmlns:a16="http://schemas.microsoft.com/office/drawing/2014/main" val="1883128953"/>
                    </a:ext>
                  </a:extLst>
                </a:gridCol>
              </a:tblGrid>
              <a:tr h="337344">
                <a:tc>
                  <a:txBody>
                    <a:bodyPr/>
                    <a:lstStyle/>
                    <a:p>
                      <a:pPr>
                        <a:lnSpc>
                          <a:spcPct val="115000"/>
                        </a:lnSpc>
                      </a:pPr>
                      <a:r>
                        <a:rPr lang="en-US" sz="1100" dirty="0"/>
                        <a:t>Computer A has a single core, 3.2 GHz processor.</a:t>
                      </a:r>
                    </a:p>
                    <a:p>
                      <a:pPr>
                        <a:lnSpc>
                          <a:spcPct val="115000"/>
                        </a:lnSpc>
                      </a:pPr>
                      <a:r>
                        <a:rPr lang="en-US" sz="1100" dirty="0"/>
                        <a:t>Computer B has a single core, 1.2 GHz processor.</a:t>
                      </a:r>
                    </a:p>
                    <a:p>
                      <a:pPr>
                        <a:lnSpc>
                          <a:spcPct val="115000"/>
                        </a:lnSpc>
                      </a:pPr>
                      <a:endParaRPr lang="en-US" sz="1100" dirty="0"/>
                    </a:p>
                    <a:p>
                      <a:pPr>
                        <a:lnSpc>
                          <a:spcPct val="115000"/>
                        </a:lnSpc>
                      </a:pPr>
                      <a:r>
                        <a:rPr lang="en-US" sz="1100" dirty="0"/>
                        <a:t>5. Explain why Computer A will usually run faster than Computer B. </a:t>
                      </a:r>
                      <a:r>
                        <a:rPr lang="en-GB" sz="1100" b="1" dirty="0"/>
                        <a:t>[2]</a:t>
                      </a:r>
                      <a:endParaRPr lang="en-GB" sz="1100" dirty="0"/>
                    </a:p>
                  </a:txBody>
                  <a:tcPr anchor="ctr">
                    <a:solidFill>
                      <a:schemeClr val="bg1"/>
                    </a:solidFill>
                  </a:tcPr>
                </a:tc>
                <a:extLst>
                  <a:ext uri="{0D108BD9-81ED-4DB2-BD59-A6C34878D82A}">
                    <a16:rowId xmlns:a16="http://schemas.microsoft.com/office/drawing/2014/main" val="666655507"/>
                  </a:ext>
                </a:extLst>
              </a:tr>
              <a:tr h="337344">
                <a:tc>
                  <a:txBody>
                    <a:bodyPr/>
                    <a:lstStyle/>
                    <a:p>
                      <a:pPr marL="0" indent="0">
                        <a:buFont typeface="Arial" panose="020B0604020202020204" pitchFamily="34" charset="0"/>
                        <a:buNone/>
                      </a:pPr>
                      <a:endParaRPr lang="en-GB" sz="1100" dirty="0"/>
                    </a:p>
                  </a:txBody>
                  <a:tcPr anchor="ctr">
                    <a:solidFill>
                      <a:schemeClr val="bg2"/>
                    </a:solidFill>
                  </a:tcPr>
                </a:tc>
                <a:extLst>
                  <a:ext uri="{0D108BD9-81ED-4DB2-BD59-A6C34878D82A}">
                    <a16:rowId xmlns:a16="http://schemas.microsoft.com/office/drawing/2014/main" val="1448003791"/>
                  </a:ext>
                </a:extLst>
              </a:tr>
            </a:tbl>
          </a:graphicData>
        </a:graphic>
      </p:graphicFrame>
      <p:sp>
        <p:nvSpPr>
          <p:cNvPr id="7" name="Title 1">
            <a:extLst>
              <a:ext uri="{FF2B5EF4-FFF2-40B4-BE49-F238E27FC236}">
                <a16:creationId xmlns:a16="http://schemas.microsoft.com/office/drawing/2014/main" id="{0DE8C6FE-AEAD-4FE6-A56D-A16C43E8DE0C}"/>
              </a:ext>
            </a:extLst>
          </p:cNvPr>
          <p:cNvSpPr>
            <a:spLocks noGrp="1"/>
          </p:cNvSpPr>
          <p:nvPr>
            <p:ph type="title"/>
          </p:nvPr>
        </p:nvSpPr>
        <p:spPr>
          <a:xfrm>
            <a:off x="319178" y="757239"/>
            <a:ext cx="9238890" cy="512761"/>
          </a:xfrm>
        </p:spPr>
        <p:txBody>
          <a:bodyPr/>
          <a:lstStyle/>
          <a:p>
            <a:r>
              <a:rPr lang="en-GB" sz="1400" b="0" dirty="0">
                <a:solidFill>
                  <a:srgbClr val="C00000"/>
                </a:solidFill>
                <a:latin typeface="+mn-lt"/>
                <a:ea typeface="+mn-ea"/>
                <a:cs typeface="+mn-cs"/>
              </a:rPr>
              <a:t>Typical exam questions</a:t>
            </a:r>
          </a:p>
        </p:txBody>
      </p:sp>
    </p:spTree>
    <p:extLst>
      <p:ext uri="{BB962C8B-B14F-4D97-AF65-F5344CB8AC3E}">
        <p14:creationId xmlns:p14="http://schemas.microsoft.com/office/powerpoint/2010/main" val="22790110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Table 14">
            <a:extLst>
              <a:ext uri="{FF2B5EF4-FFF2-40B4-BE49-F238E27FC236}">
                <a16:creationId xmlns:a16="http://schemas.microsoft.com/office/drawing/2014/main" id="{4F4C9FD1-09B7-4491-BD86-8E73270BD6DA}"/>
              </a:ext>
            </a:extLst>
          </p:cNvPr>
          <p:cNvGraphicFramePr>
            <a:graphicFrameLocks noGrp="1"/>
          </p:cNvGraphicFramePr>
          <p:nvPr>
            <p:extLst>
              <p:ext uri="{D42A27DB-BD31-4B8C-83A1-F6EECF244321}">
                <p14:modId xmlns:p14="http://schemas.microsoft.com/office/powerpoint/2010/main" val="2567376435"/>
              </p:ext>
            </p:extLst>
          </p:nvPr>
        </p:nvGraphicFramePr>
        <p:xfrm>
          <a:off x="347932" y="1186382"/>
          <a:ext cx="9238890" cy="995839"/>
        </p:xfrm>
        <a:graphic>
          <a:graphicData uri="http://schemas.openxmlformats.org/drawingml/2006/table">
            <a:tbl>
              <a:tblPr bandRow="1">
                <a:tableStyleId>{F5AB1C69-6EDB-4FF4-983F-18BD219EF322}</a:tableStyleId>
              </a:tblPr>
              <a:tblGrid>
                <a:gridCol w="9238890">
                  <a:extLst>
                    <a:ext uri="{9D8B030D-6E8A-4147-A177-3AD203B41FA5}">
                      <a16:colId xmlns:a16="http://schemas.microsoft.com/office/drawing/2014/main" val="1883128953"/>
                    </a:ext>
                  </a:extLst>
                </a:gridCol>
              </a:tblGrid>
              <a:tr h="337344">
                <a:tc>
                  <a:txBody>
                    <a:bodyPr/>
                    <a:lstStyle/>
                    <a:p>
                      <a:pPr>
                        <a:lnSpc>
                          <a:spcPct val="115000"/>
                        </a:lnSpc>
                      </a:pPr>
                      <a:r>
                        <a:rPr lang="en-US" sz="1100" dirty="0"/>
                        <a:t>Dipesh is thinking of buying a tablet computer to replace his old desktop computer.</a:t>
                      </a:r>
                    </a:p>
                    <a:p>
                      <a:pPr>
                        <a:lnSpc>
                          <a:spcPct val="115000"/>
                        </a:lnSpc>
                      </a:pPr>
                      <a:endParaRPr lang="en-US" sz="1100" dirty="0"/>
                    </a:p>
                    <a:p>
                      <a:pPr>
                        <a:lnSpc>
                          <a:spcPct val="115000"/>
                        </a:lnSpc>
                      </a:pPr>
                      <a:r>
                        <a:rPr lang="en-US" sz="1100" dirty="0"/>
                        <a:t>6. The tablet computer also uses cache memory. Describe the purpose of cache memory.</a:t>
                      </a:r>
                      <a:r>
                        <a:rPr lang="en-GB" sz="1100" b="1" dirty="0"/>
                        <a:t>[2]</a:t>
                      </a:r>
                      <a:endParaRPr lang="en-GB" sz="1100" dirty="0"/>
                    </a:p>
                  </a:txBody>
                  <a:tcPr anchor="ctr">
                    <a:solidFill>
                      <a:schemeClr val="bg1"/>
                    </a:solidFill>
                  </a:tcPr>
                </a:tc>
                <a:extLst>
                  <a:ext uri="{0D108BD9-81ED-4DB2-BD59-A6C34878D82A}">
                    <a16:rowId xmlns:a16="http://schemas.microsoft.com/office/drawing/2014/main" val="666655507"/>
                  </a:ext>
                </a:extLst>
              </a:tr>
              <a:tr h="337344">
                <a:tc>
                  <a:txBody>
                    <a:bodyPr/>
                    <a:lstStyle/>
                    <a:p>
                      <a:pPr marL="0" indent="0">
                        <a:buFont typeface="Arial" panose="020B0604020202020204" pitchFamily="34" charset="0"/>
                        <a:buNone/>
                      </a:pPr>
                      <a:endParaRPr lang="en-GB" sz="1100" dirty="0"/>
                    </a:p>
                  </a:txBody>
                  <a:tcPr anchor="ctr">
                    <a:solidFill>
                      <a:schemeClr val="bg2"/>
                    </a:solidFill>
                  </a:tcPr>
                </a:tc>
                <a:extLst>
                  <a:ext uri="{0D108BD9-81ED-4DB2-BD59-A6C34878D82A}">
                    <a16:rowId xmlns:a16="http://schemas.microsoft.com/office/drawing/2014/main" val="1448003791"/>
                  </a:ext>
                </a:extLst>
              </a:tr>
            </a:tbl>
          </a:graphicData>
        </a:graphic>
      </p:graphicFrame>
      <p:sp>
        <p:nvSpPr>
          <p:cNvPr id="7" name="Title 1">
            <a:extLst>
              <a:ext uri="{FF2B5EF4-FFF2-40B4-BE49-F238E27FC236}">
                <a16:creationId xmlns:a16="http://schemas.microsoft.com/office/drawing/2014/main" id="{0DE8C6FE-AEAD-4FE6-A56D-A16C43E8DE0C}"/>
              </a:ext>
            </a:extLst>
          </p:cNvPr>
          <p:cNvSpPr>
            <a:spLocks noGrp="1"/>
          </p:cNvSpPr>
          <p:nvPr>
            <p:ph type="title"/>
          </p:nvPr>
        </p:nvSpPr>
        <p:spPr>
          <a:xfrm>
            <a:off x="319178" y="757239"/>
            <a:ext cx="9238890" cy="512761"/>
          </a:xfrm>
        </p:spPr>
        <p:txBody>
          <a:bodyPr/>
          <a:lstStyle/>
          <a:p>
            <a:r>
              <a:rPr lang="en-GB" sz="1400" b="0" dirty="0">
                <a:solidFill>
                  <a:srgbClr val="C00000"/>
                </a:solidFill>
                <a:latin typeface="+mn-lt"/>
                <a:ea typeface="+mn-ea"/>
                <a:cs typeface="+mn-cs"/>
              </a:rPr>
              <a:t>Typical exam questions</a:t>
            </a:r>
          </a:p>
        </p:txBody>
      </p:sp>
    </p:spTree>
    <p:extLst>
      <p:ext uri="{BB962C8B-B14F-4D97-AF65-F5344CB8AC3E}">
        <p14:creationId xmlns:p14="http://schemas.microsoft.com/office/powerpoint/2010/main" val="150269826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Table 14">
            <a:extLst>
              <a:ext uri="{FF2B5EF4-FFF2-40B4-BE49-F238E27FC236}">
                <a16:creationId xmlns:a16="http://schemas.microsoft.com/office/drawing/2014/main" id="{4F4C9FD1-09B7-4491-BD86-8E73270BD6DA}"/>
              </a:ext>
            </a:extLst>
          </p:cNvPr>
          <p:cNvGraphicFramePr>
            <a:graphicFrameLocks noGrp="1"/>
          </p:cNvGraphicFramePr>
          <p:nvPr>
            <p:extLst>
              <p:ext uri="{D42A27DB-BD31-4B8C-83A1-F6EECF244321}">
                <p14:modId xmlns:p14="http://schemas.microsoft.com/office/powerpoint/2010/main" val="1524052663"/>
              </p:ext>
            </p:extLst>
          </p:nvPr>
        </p:nvGraphicFramePr>
        <p:xfrm>
          <a:off x="347932" y="1186382"/>
          <a:ext cx="9238890" cy="995839"/>
        </p:xfrm>
        <a:graphic>
          <a:graphicData uri="http://schemas.openxmlformats.org/drawingml/2006/table">
            <a:tbl>
              <a:tblPr bandRow="1">
                <a:tableStyleId>{F5AB1C69-6EDB-4FF4-983F-18BD219EF322}</a:tableStyleId>
              </a:tblPr>
              <a:tblGrid>
                <a:gridCol w="4619445">
                  <a:extLst>
                    <a:ext uri="{9D8B030D-6E8A-4147-A177-3AD203B41FA5}">
                      <a16:colId xmlns:a16="http://schemas.microsoft.com/office/drawing/2014/main" val="1883128953"/>
                    </a:ext>
                  </a:extLst>
                </a:gridCol>
                <a:gridCol w="4619445">
                  <a:extLst>
                    <a:ext uri="{9D8B030D-6E8A-4147-A177-3AD203B41FA5}">
                      <a16:colId xmlns:a16="http://schemas.microsoft.com/office/drawing/2014/main" val="1141309770"/>
                    </a:ext>
                  </a:extLst>
                </a:gridCol>
              </a:tblGrid>
              <a:tr h="337344">
                <a:tc gridSpan="2">
                  <a:txBody>
                    <a:bodyPr/>
                    <a:lstStyle/>
                    <a:p>
                      <a:pPr>
                        <a:lnSpc>
                          <a:spcPct val="115000"/>
                        </a:lnSpc>
                      </a:pPr>
                      <a:r>
                        <a:rPr lang="en-US" sz="1100" dirty="0"/>
                        <a:t>After upgrading the RAM, Quinn could make further changes to improve his computer's performance.</a:t>
                      </a:r>
                    </a:p>
                    <a:p>
                      <a:pPr>
                        <a:lnSpc>
                          <a:spcPct val="115000"/>
                        </a:lnSpc>
                      </a:pPr>
                      <a:endParaRPr lang="en-US" sz="1100" dirty="0"/>
                    </a:p>
                    <a:p>
                      <a:pPr>
                        <a:lnSpc>
                          <a:spcPct val="115000"/>
                        </a:lnSpc>
                      </a:pPr>
                      <a:r>
                        <a:rPr lang="en-US" sz="1100" dirty="0"/>
                        <a:t>7. Identify the changes and explain how these changes would improve performance. </a:t>
                      </a:r>
                      <a:r>
                        <a:rPr lang="en-GB" sz="1100" b="1" dirty="0"/>
                        <a:t>[6]</a:t>
                      </a:r>
                      <a:endParaRPr lang="en-GB" sz="1100" dirty="0"/>
                    </a:p>
                  </a:txBody>
                  <a:tcPr anchor="ctr">
                    <a:solidFill>
                      <a:schemeClr val="bg1"/>
                    </a:solidFill>
                  </a:tcPr>
                </a:tc>
                <a:tc hMerge="1">
                  <a:txBody>
                    <a:bodyPr/>
                    <a:lstStyle/>
                    <a:p>
                      <a:pPr>
                        <a:lnSpc>
                          <a:spcPct val="115000"/>
                        </a:lnSpc>
                      </a:pPr>
                      <a:endParaRPr lang="en-GB" sz="1100" dirty="0"/>
                    </a:p>
                  </a:txBody>
                  <a:tcPr anchor="ctr">
                    <a:solidFill>
                      <a:schemeClr val="bg1"/>
                    </a:solidFill>
                  </a:tcPr>
                </a:tc>
                <a:extLst>
                  <a:ext uri="{0D108BD9-81ED-4DB2-BD59-A6C34878D82A}">
                    <a16:rowId xmlns:a16="http://schemas.microsoft.com/office/drawing/2014/main" val="666655507"/>
                  </a:ext>
                </a:extLst>
              </a:tr>
              <a:tr h="337344">
                <a:tc>
                  <a:txBody>
                    <a:bodyPr/>
                    <a:lstStyle/>
                    <a:p>
                      <a:pPr marL="171450" indent="-171450">
                        <a:buFont typeface="Arial" panose="020B0604020202020204" pitchFamily="34" charset="0"/>
                        <a:buChar char="•"/>
                      </a:pPr>
                      <a:endParaRPr lang="en-US" sz="1100" dirty="0"/>
                    </a:p>
                  </a:txBody>
                  <a:tcPr anchor="ctr">
                    <a:solidFill>
                      <a:schemeClr val="bg2"/>
                    </a:solidFill>
                  </a:tcPr>
                </a:tc>
                <a:tc>
                  <a:txBody>
                    <a:bodyPr/>
                    <a:lstStyle/>
                    <a:p>
                      <a:pPr marL="0" indent="0">
                        <a:buFont typeface="Arial" panose="020B0604020202020204" pitchFamily="34" charset="0"/>
                        <a:buNone/>
                      </a:pPr>
                      <a:endParaRPr lang="en-GB" sz="1100" dirty="0"/>
                    </a:p>
                  </a:txBody>
                  <a:tcPr anchor="ctr">
                    <a:solidFill>
                      <a:schemeClr val="bg2"/>
                    </a:solidFill>
                  </a:tcPr>
                </a:tc>
                <a:extLst>
                  <a:ext uri="{0D108BD9-81ED-4DB2-BD59-A6C34878D82A}">
                    <a16:rowId xmlns:a16="http://schemas.microsoft.com/office/drawing/2014/main" val="1448003791"/>
                  </a:ext>
                </a:extLst>
              </a:tr>
            </a:tbl>
          </a:graphicData>
        </a:graphic>
      </p:graphicFrame>
      <p:sp>
        <p:nvSpPr>
          <p:cNvPr id="7" name="Title 1">
            <a:extLst>
              <a:ext uri="{FF2B5EF4-FFF2-40B4-BE49-F238E27FC236}">
                <a16:creationId xmlns:a16="http://schemas.microsoft.com/office/drawing/2014/main" id="{0DE8C6FE-AEAD-4FE6-A56D-A16C43E8DE0C}"/>
              </a:ext>
            </a:extLst>
          </p:cNvPr>
          <p:cNvSpPr>
            <a:spLocks noGrp="1"/>
          </p:cNvSpPr>
          <p:nvPr>
            <p:ph type="title"/>
          </p:nvPr>
        </p:nvSpPr>
        <p:spPr>
          <a:xfrm>
            <a:off x="319178" y="757239"/>
            <a:ext cx="9238890" cy="512761"/>
          </a:xfrm>
        </p:spPr>
        <p:txBody>
          <a:bodyPr/>
          <a:lstStyle/>
          <a:p>
            <a:r>
              <a:rPr lang="en-GB" sz="1400" b="0" dirty="0">
                <a:solidFill>
                  <a:srgbClr val="C00000"/>
                </a:solidFill>
                <a:latin typeface="+mn-lt"/>
                <a:ea typeface="+mn-ea"/>
                <a:cs typeface="+mn-cs"/>
              </a:rPr>
              <a:t>Typical exam questions</a:t>
            </a:r>
          </a:p>
        </p:txBody>
      </p:sp>
    </p:spTree>
    <p:extLst>
      <p:ext uri="{BB962C8B-B14F-4D97-AF65-F5344CB8AC3E}">
        <p14:creationId xmlns:p14="http://schemas.microsoft.com/office/powerpoint/2010/main" val="262210832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14">
            <a:extLst>
              <a:ext uri="{FF2B5EF4-FFF2-40B4-BE49-F238E27FC236}">
                <a16:creationId xmlns:a16="http://schemas.microsoft.com/office/drawing/2014/main" id="{385D7EFF-4B48-4DA6-B685-619E346E069D}"/>
              </a:ext>
            </a:extLst>
          </p:cNvPr>
          <p:cNvGraphicFramePr>
            <a:graphicFrameLocks noGrp="1"/>
          </p:cNvGraphicFramePr>
          <p:nvPr>
            <p:extLst>
              <p:ext uri="{D42A27DB-BD31-4B8C-83A1-F6EECF244321}">
                <p14:modId xmlns:p14="http://schemas.microsoft.com/office/powerpoint/2010/main" val="85060030"/>
              </p:ext>
            </p:extLst>
          </p:nvPr>
        </p:nvGraphicFramePr>
        <p:xfrm>
          <a:off x="347932" y="1186382"/>
          <a:ext cx="9238890" cy="931704"/>
        </p:xfrm>
        <a:graphic>
          <a:graphicData uri="http://schemas.openxmlformats.org/drawingml/2006/table">
            <a:tbl>
              <a:tblPr bandRow="1">
                <a:tableStyleId>{F5AB1C69-6EDB-4FF4-983F-18BD219EF322}</a:tableStyleId>
              </a:tblPr>
              <a:tblGrid>
                <a:gridCol w="9238890">
                  <a:extLst>
                    <a:ext uri="{9D8B030D-6E8A-4147-A177-3AD203B41FA5}">
                      <a16:colId xmlns:a16="http://schemas.microsoft.com/office/drawing/2014/main" val="1883128953"/>
                    </a:ext>
                  </a:extLst>
                </a:gridCol>
              </a:tblGrid>
              <a:tr h="337344">
                <a:tc>
                  <a:txBody>
                    <a:bodyPr/>
                    <a:lstStyle/>
                    <a:p>
                      <a:pPr marL="0" marR="0" lvl="0" indent="0" algn="l" defTabSz="1280160" rtl="0" eaLnBrk="1" fontAlgn="auto" latinLnBrk="0" hangingPunct="1">
                        <a:lnSpc>
                          <a:spcPct val="100000"/>
                        </a:lnSpc>
                        <a:spcBef>
                          <a:spcPts val="0"/>
                        </a:spcBef>
                        <a:spcAft>
                          <a:spcPts val="0"/>
                        </a:spcAft>
                        <a:buClrTx/>
                        <a:buSzTx/>
                        <a:buFont typeface="+mj-lt"/>
                        <a:buNone/>
                        <a:tabLst/>
                        <a:defRPr/>
                      </a:pPr>
                      <a:r>
                        <a:rPr lang="en-US" sz="1100" b="0" dirty="0">
                          <a:solidFill>
                            <a:schemeClr val="tx1"/>
                          </a:solidFill>
                          <a:ea typeface="Calibri" panose="020F0502020204030204" pitchFamily="34" charset="0"/>
                          <a:cs typeface="Times New Roman" panose="02020603050405020304" pitchFamily="18" charset="0"/>
                        </a:rPr>
                        <a:t>Gareth has a satellite navigation system (Sat Nav) which contains an embedded system. </a:t>
                      </a:r>
                    </a:p>
                    <a:p>
                      <a:pPr marL="0" marR="0" lvl="0" indent="0" algn="l" defTabSz="1280160" rtl="0" eaLnBrk="1" fontAlgn="auto" latinLnBrk="0" hangingPunct="1">
                        <a:lnSpc>
                          <a:spcPct val="100000"/>
                        </a:lnSpc>
                        <a:spcBef>
                          <a:spcPts val="0"/>
                        </a:spcBef>
                        <a:spcAft>
                          <a:spcPts val="0"/>
                        </a:spcAft>
                        <a:buClrTx/>
                        <a:buSzTx/>
                        <a:buFont typeface="+mj-lt"/>
                        <a:buNone/>
                        <a:tabLst/>
                        <a:defRPr/>
                      </a:pPr>
                      <a:endParaRPr lang="en-US" sz="1100" b="0" dirty="0">
                        <a:solidFill>
                          <a:schemeClr val="tx1"/>
                        </a:solidFill>
                        <a:ea typeface="Calibri" panose="020F0502020204030204" pitchFamily="34" charset="0"/>
                        <a:cs typeface="Times New Roman" panose="02020603050405020304" pitchFamily="18" charset="0"/>
                      </a:endParaRPr>
                    </a:p>
                    <a:p>
                      <a:pPr marL="0" marR="0" lvl="0" indent="0" algn="l" defTabSz="1280160" rtl="0" eaLnBrk="1" fontAlgn="auto" latinLnBrk="0" hangingPunct="1">
                        <a:lnSpc>
                          <a:spcPct val="100000"/>
                        </a:lnSpc>
                        <a:spcBef>
                          <a:spcPts val="0"/>
                        </a:spcBef>
                        <a:spcAft>
                          <a:spcPts val="0"/>
                        </a:spcAft>
                        <a:buClrTx/>
                        <a:buSzTx/>
                        <a:buFont typeface="+mj-lt"/>
                        <a:buNone/>
                        <a:tabLst/>
                        <a:defRPr/>
                      </a:pPr>
                      <a:r>
                        <a:rPr lang="en-US" sz="1100" b="0" dirty="0">
                          <a:solidFill>
                            <a:schemeClr val="tx1"/>
                          </a:solidFill>
                          <a:ea typeface="Calibri" panose="020F0502020204030204" pitchFamily="34" charset="0"/>
                          <a:cs typeface="Times New Roman" panose="02020603050405020304" pitchFamily="18" charset="0"/>
                        </a:rPr>
                        <a:t>8. Define what is meant by an ‘embedded system’. </a:t>
                      </a:r>
                      <a:r>
                        <a:rPr lang="en-GB" sz="1100" b="1" dirty="0">
                          <a:solidFill>
                            <a:schemeClr val="tx1"/>
                          </a:solidFill>
                          <a:ea typeface="Calibri" panose="020F0502020204030204" pitchFamily="34" charset="0"/>
                          <a:cs typeface="Times New Roman" panose="02020603050405020304" pitchFamily="18" charset="0"/>
                        </a:rPr>
                        <a:t>[1]</a:t>
                      </a:r>
                    </a:p>
                  </a:txBody>
                  <a:tcPr anchor="ctr">
                    <a:solidFill>
                      <a:schemeClr val="bg1"/>
                    </a:solidFill>
                  </a:tcPr>
                </a:tc>
                <a:extLst>
                  <a:ext uri="{0D108BD9-81ED-4DB2-BD59-A6C34878D82A}">
                    <a16:rowId xmlns:a16="http://schemas.microsoft.com/office/drawing/2014/main" val="666655507"/>
                  </a:ext>
                </a:extLst>
              </a:tr>
              <a:tr h="337344">
                <a:tc>
                  <a:txBody>
                    <a:bodyPr/>
                    <a:lstStyle/>
                    <a:p>
                      <a:endParaRPr lang="en-GB" sz="1100" dirty="0"/>
                    </a:p>
                  </a:txBody>
                  <a:tcPr anchor="ctr">
                    <a:solidFill>
                      <a:schemeClr val="bg2"/>
                    </a:solidFill>
                  </a:tcPr>
                </a:tc>
                <a:extLst>
                  <a:ext uri="{0D108BD9-81ED-4DB2-BD59-A6C34878D82A}">
                    <a16:rowId xmlns:a16="http://schemas.microsoft.com/office/drawing/2014/main" val="2074797646"/>
                  </a:ext>
                </a:extLst>
              </a:tr>
            </a:tbl>
          </a:graphicData>
        </a:graphic>
      </p:graphicFrame>
      <p:sp>
        <p:nvSpPr>
          <p:cNvPr id="2" name="Title 1">
            <a:extLst>
              <a:ext uri="{FF2B5EF4-FFF2-40B4-BE49-F238E27FC236}">
                <a16:creationId xmlns:a16="http://schemas.microsoft.com/office/drawing/2014/main" id="{B42EC6BF-6CB1-4CB3-96CE-9DE45E933036}"/>
              </a:ext>
            </a:extLst>
          </p:cNvPr>
          <p:cNvSpPr>
            <a:spLocks noGrp="1"/>
          </p:cNvSpPr>
          <p:nvPr>
            <p:ph type="title"/>
          </p:nvPr>
        </p:nvSpPr>
        <p:spPr/>
        <p:txBody>
          <a:bodyPr/>
          <a:lstStyle/>
          <a:p>
            <a:r>
              <a:rPr lang="en-GB" sz="1400" b="0" dirty="0">
                <a:solidFill>
                  <a:srgbClr val="C00000"/>
                </a:solidFill>
                <a:latin typeface="+mn-lt"/>
                <a:ea typeface="+mn-ea"/>
                <a:cs typeface="+mn-cs"/>
              </a:rPr>
              <a:t>Typical exam questions</a:t>
            </a:r>
          </a:p>
        </p:txBody>
      </p:sp>
    </p:spTree>
    <p:extLst>
      <p:ext uri="{BB962C8B-B14F-4D97-AF65-F5344CB8AC3E}">
        <p14:creationId xmlns:p14="http://schemas.microsoft.com/office/powerpoint/2010/main" val="418430004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14">
            <a:extLst>
              <a:ext uri="{FF2B5EF4-FFF2-40B4-BE49-F238E27FC236}">
                <a16:creationId xmlns:a16="http://schemas.microsoft.com/office/drawing/2014/main" id="{385D7EFF-4B48-4DA6-B685-619E346E069D}"/>
              </a:ext>
            </a:extLst>
          </p:cNvPr>
          <p:cNvGraphicFramePr>
            <a:graphicFrameLocks noGrp="1"/>
          </p:cNvGraphicFramePr>
          <p:nvPr>
            <p:extLst>
              <p:ext uri="{D42A27DB-BD31-4B8C-83A1-F6EECF244321}">
                <p14:modId xmlns:p14="http://schemas.microsoft.com/office/powerpoint/2010/main" val="3711582786"/>
              </p:ext>
            </p:extLst>
          </p:nvPr>
        </p:nvGraphicFramePr>
        <p:xfrm>
          <a:off x="347932" y="1186382"/>
          <a:ext cx="9238890" cy="931704"/>
        </p:xfrm>
        <a:graphic>
          <a:graphicData uri="http://schemas.openxmlformats.org/drawingml/2006/table">
            <a:tbl>
              <a:tblPr bandRow="1">
                <a:tableStyleId>{F5AB1C69-6EDB-4FF4-983F-18BD219EF322}</a:tableStyleId>
              </a:tblPr>
              <a:tblGrid>
                <a:gridCol w="9238890">
                  <a:extLst>
                    <a:ext uri="{9D8B030D-6E8A-4147-A177-3AD203B41FA5}">
                      <a16:colId xmlns:a16="http://schemas.microsoft.com/office/drawing/2014/main" val="1883128953"/>
                    </a:ext>
                  </a:extLst>
                </a:gridCol>
              </a:tblGrid>
              <a:tr h="337344">
                <a:tc>
                  <a:txBody>
                    <a:bodyPr/>
                    <a:lstStyle/>
                    <a:p>
                      <a:pPr marL="0" marR="0" lvl="0" indent="0" algn="l" defTabSz="1280160" rtl="0" eaLnBrk="1" fontAlgn="auto" latinLnBrk="0" hangingPunct="1">
                        <a:lnSpc>
                          <a:spcPct val="100000"/>
                        </a:lnSpc>
                        <a:spcBef>
                          <a:spcPts val="0"/>
                        </a:spcBef>
                        <a:spcAft>
                          <a:spcPts val="0"/>
                        </a:spcAft>
                        <a:buClrTx/>
                        <a:buSzTx/>
                        <a:buFont typeface="+mj-lt"/>
                        <a:buNone/>
                        <a:tabLst/>
                        <a:defRPr/>
                      </a:pPr>
                      <a:r>
                        <a:rPr lang="en-US" sz="1100" b="0" dirty="0">
                          <a:solidFill>
                            <a:schemeClr val="tx1"/>
                          </a:solidFill>
                          <a:ea typeface="Calibri" panose="020F0502020204030204" pitchFamily="34" charset="0"/>
                          <a:cs typeface="Times New Roman" panose="02020603050405020304" pitchFamily="18" charset="0"/>
                        </a:rPr>
                        <a:t>Gareth has a satellite navigation system (Sat Nav) which contains an embedded system. </a:t>
                      </a:r>
                    </a:p>
                    <a:p>
                      <a:pPr marL="0" marR="0" lvl="0" indent="0" algn="l" defTabSz="1280160" rtl="0" eaLnBrk="1" fontAlgn="auto" latinLnBrk="0" hangingPunct="1">
                        <a:lnSpc>
                          <a:spcPct val="100000"/>
                        </a:lnSpc>
                        <a:spcBef>
                          <a:spcPts val="0"/>
                        </a:spcBef>
                        <a:spcAft>
                          <a:spcPts val="0"/>
                        </a:spcAft>
                        <a:buClrTx/>
                        <a:buSzTx/>
                        <a:buFont typeface="+mj-lt"/>
                        <a:buNone/>
                        <a:tabLst/>
                        <a:defRPr/>
                      </a:pPr>
                      <a:endParaRPr lang="en-US" sz="1100" b="0" dirty="0">
                        <a:solidFill>
                          <a:schemeClr val="tx1"/>
                        </a:solidFill>
                        <a:ea typeface="Calibri" panose="020F0502020204030204" pitchFamily="34" charset="0"/>
                        <a:cs typeface="Times New Roman" panose="02020603050405020304" pitchFamily="18" charset="0"/>
                      </a:endParaRPr>
                    </a:p>
                    <a:p>
                      <a:pPr marL="0" marR="0" lvl="0" indent="0" algn="l" defTabSz="1280160" rtl="0" eaLnBrk="1" fontAlgn="auto" latinLnBrk="0" hangingPunct="1">
                        <a:lnSpc>
                          <a:spcPct val="100000"/>
                        </a:lnSpc>
                        <a:spcBef>
                          <a:spcPts val="0"/>
                        </a:spcBef>
                        <a:spcAft>
                          <a:spcPts val="0"/>
                        </a:spcAft>
                        <a:buClrTx/>
                        <a:buSzTx/>
                        <a:buFont typeface="+mj-lt"/>
                        <a:buNone/>
                        <a:tabLst/>
                        <a:defRPr/>
                      </a:pPr>
                      <a:r>
                        <a:rPr lang="en-US" sz="1100" b="0" dirty="0">
                          <a:solidFill>
                            <a:schemeClr val="tx1"/>
                          </a:solidFill>
                          <a:ea typeface="Calibri" panose="020F0502020204030204" pitchFamily="34" charset="0"/>
                          <a:cs typeface="Times New Roman" panose="02020603050405020304" pitchFamily="18" charset="0"/>
                        </a:rPr>
                        <a:t>9. Identify three devices, other than a Satellite Navigation system, that contain embedded systems. </a:t>
                      </a:r>
                      <a:r>
                        <a:rPr lang="en-GB" sz="1100" b="1" dirty="0">
                          <a:solidFill>
                            <a:schemeClr val="tx1"/>
                          </a:solidFill>
                          <a:ea typeface="Calibri" panose="020F0502020204030204" pitchFamily="34" charset="0"/>
                          <a:cs typeface="Times New Roman" panose="02020603050405020304" pitchFamily="18" charset="0"/>
                        </a:rPr>
                        <a:t>[3]</a:t>
                      </a:r>
                    </a:p>
                  </a:txBody>
                  <a:tcPr anchor="ctr">
                    <a:solidFill>
                      <a:schemeClr val="bg1"/>
                    </a:solidFill>
                  </a:tcPr>
                </a:tc>
                <a:extLst>
                  <a:ext uri="{0D108BD9-81ED-4DB2-BD59-A6C34878D82A}">
                    <a16:rowId xmlns:a16="http://schemas.microsoft.com/office/drawing/2014/main" val="666655507"/>
                  </a:ext>
                </a:extLst>
              </a:tr>
              <a:tr h="337344">
                <a:tc>
                  <a:txBody>
                    <a:bodyPr/>
                    <a:lstStyle/>
                    <a:p>
                      <a:endParaRPr lang="en-GB" sz="1100" dirty="0"/>
                    </a:p>
                  </a:txBody>
                  <a:tcPr anchor="ctr">
                    <a:solidFill>
                      <a:schemeClr val="bg2"/>
                    </a:solidFill>
                  </a:tcPr>
                </a:tc>
                <a:extLst>
                  <a:ext uri="{0D108BD9-81ED-4DB2-BD59-A6C34878D82A}">
                    <a16:rowId xmlns:a16="http://schemas.microsoft.com/office/drawing/2014/main" val="2074797646"/>
                  </a:ext>
                </a:extLst>
              </a:tr>
            </a:tbl>
          </a:graphicData>
        </a:graphic>
      </p:graphicFrame>
      <p:sp>
        <p:nvSpPr>
          <p:cNvPr id="2" name="Title 1">
            <a:extLst>
              <a:ext uri="{FF2B5EF4-FFF2-40B4-BE49-F238E27FC236}">
                <a16:creationId xmlns:a16="http://schemas.microsoft.com/office/drawing/2014/main" id="{B42EC6BF-6CB1-4CB3-96CE-9DE45E933036}"/>
              </a:ext>
            </a:extLst>
          </p:cNvPr>
          <p:cNvSpPr>
            <a:spLocks noGrp="1"/>
          </p:cNvSpPr>
          <p:nvPr>
            <p:ph type="title"/>
          </p:nvPr>
        </p:nvSpPr>
        <p:spPr/>
        <p:txBody>
          <a:bodyPr/>
          <a:lstStyle/>
          <a:p>
            <a:r>
              <a:rPr lang="en-GB" sz="1400" b="0" dirty="0">
                <a:solidFill>
                  <a:srgbClr val="C00000"/>
                </a:solidFill>
                <a:latin typeface="+mn-lt"/>
                <a:ea typeface="+mn-ea"/>
                <a:cs typeface="+mn-cs"/>
              </a:rPr>
              <a:t>Typical exam questions</a:t>
            </a:r>
          </a:p>
        </p:txBody>
      </p:sp>
    </p:spTree>
    <p:extLst>
      <p:ext uri="{BB962C8B-B14F-4D97-AF65-F5344CB8AC3E}">
        <p14:creationId xmlns:p14="http://schemas.microsoft.com/office/powerpoint/2010/main" val="204382527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14">
            <a:extLst>
              <a:ext uri="{FF2B5EF4-FFF2-40B4-BE49-F238E27FC236}">
                <a16:creationId xmlns:a16="http://schemas.microsoft.com/office/drawing/2014/main" id="{385D7EFF-4B48-4DA6-B685-619E346E069D}"/>
              </a:ext>
            </a:extLst>
          </p:cNvPr>
          <p:cNvGraphicFramePr>
            <a:graphicFrameLocks noGrp="1"/>
          </p:cNvGraphicFramePr>
          <p:nvPr>
            <p:extLst>
              <p:ext uri="{D42A27DB-BD31-4B8C-83A1-F6EECF244321}">
                <p14:modId xmlns:p14="http://schemas.microsoft.com/office/powerpoint/2010/main" val="1896654270"/>
              </p:ext>
            </p:extLst>
          </p:nvPr>
        </p:nvGraphicFramePr>
        <p:xfrm>
          <a:off x="347932" y="1186382"/>
          <a:ext cx="9238890" cy="2943384"/>
        </p:xfrm>
        <a:graphic>
          <a:graphicData uri="http://schemas.openxmlformats.org/drawingml/2006/table">
            <a:tbl>
              <a:tblPr bandRow="1">
                <a:tableStyleId>{F5AB1C69-6EDB-4FF4-983F-18BD219EF322}</a:tableStyleId>
              </a:tblPr>
              <a:tblGrid>
                <a:gridCol w="9238890">
                  <a:extLst>
                    <a:ext uri="{9D8B030D-6E8A-4147-A177-3AD203B41FA5}">
                      <a16:colId xmlns:a16="http://schemas.microsoft.com/office/drawing/2014/main" val="1883128953"/>
                    </a:ext>
                  </a:extLst>
                </a:gridCol>
              </a:tblGrid>
              <a:tr h="337344">
                <a:tc>
                  <a:txBody>
                    <a:bodyPr/>
                    <a:lstStyle/>
                    <a:p>
                      <a:pPr marL="0" marR="0" lvl="0" indent="0" algn="l" defTabSz="1280160" rtl="0" eaLnBrk="1" fontAlgn="auto" latinLnBrk="0" hangingPunct="1">
                        <a:lnSpc>
                          <a:spcPct val="100000"/>
                        </a:lnSpc>
                        <a:spcBef>
                          <a:spcPts val="0"/>
                        </a:spcBef>
                        <a:spcAft>
                          <a:spcPts val="0"/>
                        </a:spcAft>
                        <a:buClrTx/>
                        <a:buSzTx/>
                        <a:buFont typeface="+mj-lt"/>
                        <a:buNone/>
                        <a:tabLst/>
                        <a:defRPr/>
                      </a:pPr>
                      <a:r>
                        <a:rPr lang="en-US" sz="1100" b="0" dirty="0">
                          <a:solidFill>
                            <a:schemeClr val="tx1"/>
                          </a:solidFill>
                          <a:ea typeface="Calibri" panose="020F0502020204030204" pitchFamily="34" charset="0"/>
                          <a:cs typeface="Times New Roman" panose="02020603050405020304" pitchFamily="18" charset="0"/>
                        </a:rPr>
                        <a:t>The following paragraph describes embedded systems.</a:t>
                      </a:r>
                    </a:p>
                    <a:p>
                      <a:pPr marL="0" marR="0" lvl="0" indent="0" algn="l" defTabSz="1280160" rtl="0" eaLnBrk="1" fontAlgn="auto" latinLnBrk="0" hangingPunct="1">
                        <a:lnSpc>
                          <a:spcPct val="100000"/>
                        </a:lnSpc>
                        <a:spcBef>
                          <a:spcPts val="0"/>
                        </a:spcBef>
                        <a:spcAft>
                          <a:spcPts val="0"/>
                        </a:spcAft>
                        <a:buClrTx/>
                        <a:buSzTx/>
                        <a:buFont typeface="+mj-lt"/>
                        <a:buNone/>
                        <a:tabLst/>
                        <a:defRPr/>
                      </a:pPr>
                      <a:endParaRPr lang="en-US" sz="1100" b="0" dirty="0">
                        <a:solidFill>
                          <a:schemeClr val="tx1"/>
                        </a:solidFill>
                        <a:ea typeface="Calibri" panose="020F0502020204030204" pitchFamily="34" charset="0"/>
                        <a:cs typeface="Times New Roman" panose="02020603050405020304" pitchFamily="18" charset="0"/>
                      </a:endParaRPr>
                    </a:p>
                    <a:p>
                      <a:pPr marL="0" marR="0" lvl="0" indent="0" algn="l" defTabSz="1280160" rtl="0" eaLnBrk="1" fontAlgn="auto" latinLnBrk="0" hangingPunct="1">
                        <a:lnSpc>
                          <a:spcPct val="100000"/>
                        </a:lnSpc>
                        <a:spcBef>
                          <a:spcPts val="0"/>
                        </a:spcBef>
                        <a:spcAft>
                          <a:spcPts val="0"/>
                        </a:spcAft>
                        <a:buClrTx/>
                        <a:buSzTx/>
                        <a:buFont typeface="+mj-lt"/>
                        <a:buNone/>
                        <a:tabLst/>
                        <a:defRPr/>
                      </a:pPr>
                      <a:r>
                        <a:rPr lang="en-US" sz="1100" b="0" dirty="0">
                          <a:solidFill>
                            <a:schemeClr val="tx1"/>
                          </a:solidFill>
                          <a:ea typeface="Calibri" panose="020F0502020204030204" pitchFamily="34" charset="0"/>
                          <a:cs typeface="Times New Roman" panose="02020603050405020304" pitchFamily="18" charset="0"/>
                        </a:rPr>
                        <a:t>Complete the paragraph by selecting terms from the list and writing them in the correct places. Not all terms are used.</a:t>
                      </a:r>
                    </a:p>
                    <a:p>
                      <a:pPr marL="0" marR="0" lvl="0" indent="0" algn="l" defTabSz="1280160" rtl="0" eaLnBrk="1" fontAlgn="auto" latinLnBrk="0" hangingPunct="1">
                        <a:lnSpc>
                          <a:spcPct val="100000"/>
                        </a:lnSpc>
                        <a:spcBef>
                          <a:spcPts val="0"/>
                        </a:spcBef>
                        <a:spcAft>
                          <a:spcPts val="0"/>
                        </a:spcAft>
                        <a:buClrTx/>
                        <a:buSzTx/>
                        <a:buFont typeface="+mj-lt"/>
                        <a:buNone/>
                        <a:tabLst/>
                        <a:defRPr/>
                      </a:pPr>
                      <a:endParaRPr lang="en-US" sz="1100" b="0" dirty="0">
                        <a:solidFill>
                          <a:schemeClr val="tx1"/>
                        </a:solidFill>
                        <a:ea typeface="Calibri" panose="020F0502020204030204" pitchFamily="34" charset="0"/>
                        <a:cs typeface="Times New Roman" panose="02020603050405020304" pitchFamily="18" charset="0"/>
                      </a:endParaRPr>
                    </a:p>
                    <a:p>
                      <a:pPr marL="0" marR="0" lvl="0" indent="0" algn="l" defTabSz="1280160" rtl="0" eaLnBrk="1" fontAlgn="auto" latinLnBrk="0" hangingPunct="1">
                        <a:lnSpc>
                          <a:spcPct val="100000"/>
                        </a:lnSpc>
                        <a:spcBef>
                          <a:spcPts val="0"/>
                        </a:spcBef>
                        <a:spcAft>
                          <a:spcPts val="0"/>
                        </a:spcAft>
                        <a:buClrTx/>
                        <a:buSzTx/>
                        <a:buFont typeface="+mj-lt"/>
                        <a:buNone/>
                        <a:tabLst/>
                        <a:defRPr/>
                      </a:pPr>
                      <a:r>
                        <a:rPr lang="en-US" sz="1100" b="0" dirty="0">
                          <a:solidFill>
                            <a:schemeClr val="tx1"/>
                          </a:solidFill>
                          <a:ea typeface="Calibri" panose="020F0502020204030204" pitchFamily="34" charset="0"/>
                          <a:cs typeface="Times New Roman" panose="02020603050405020304" pitchFamily="18" charset="0"/>
                        </a:rPr>
                        <a:t>actuator	applications	change	functions	laptop	larger</a:t>
                      </a:r>
                    </a:p>
                    <a:p>
                      <a:pPr marL="0" marR="0" lvl="0" indent="0" algn="l" defTabSz="1280160" rtl="0" eaLnBrk="1" fontAlgn="auto" latinLnBrk="0" hangingPunct="1">
                        <a:lnSpc>
                          <a:spcPct val="100000"/>
                        </a:lnSpc>
                        <a:spcBef>
                          <a:spcPts val="0"/>
                        </a:spcBef>
                        <a:spcAft>
                          <a:spcPts val="0"/>
                        </a:spcAft>
                        <a:buClrTx/>
                        <a:buSzTx/>
                        <a:buFont typeface="+mj-lt"/>
                        <a:buNone/>
                        <a:tabLst/>
                        <a:defRPr/>
                      </a:pPr>
                      <a:r>
                        <a:rPr lang="en-US" sz="1100" b="0" dirty="0">
                          <a:solidFill>
                            <a:schemeClr val="tx1"/>
                          </a:solidFill>
                          <a:ea typeface="Calibri" panose="020F0502020204030204" pitchFamily="34" charset="0"/>
                          <a:cs typeface="Times New Roman" panose="02020603050405020304" pitchFamily="18" charset="0"/>
                        </a:rPr>
                        <a:t>lights	microprocessor	processor	range	smaller	washing machine</a:t>
                      </a:r>
                    </a:p>
                    <a:p>
                      <a:pPr marL="0" marR="0" lvl="0" indent="0" algn="l" defTabSz="1280160" rtl="0" eaLnBrk="1" fontAlgn="auto" latinLnBrk="0" hangingPunct="1">
                        <a:lnSpc>
                          <a:spcPct val="100000"/>
                        </a:lnSpc>
                        <a:spcBef>
                          <a:spcPts val="0"/>
                        </a:spcBef>
                        <a:spcAft>
                          <a:spcPts val="0"/>
                        </a:spcAft>
                        <a:buClrTx/>
                        <a:buSzTx/>
                        <a:buFont typeface="+mj-lt"/>
                        <a:buNone/>
                        <a:tabLst/>
                        <a:defRPr/>
                      </a:pPr>
                      <a:endParaRPr lang="en-US" sz="1100" b="0" dirty="0">
                        <a:solidFill>
                          <a:schemeClr val="tx1"/>
                        </a:solidFill>
                        <a:ea typeface="Calibri" panose="020F0502020204030204" pitchFamily="34" charset="0"/>
                        <a:cs typeface="Times New Roman" panose="02020603050405020304" pitchFamily="18" charset="0"/>
                      </a:endParaRPr>
                    </a:p>
                    <a:p>
                      <a:pPr marL="0" marR="0" lvl="0" indent="0" algn="l" defTabSz="1280160" rtl="0" eaLnBrk="1" fontAlgn="auto" latinLnBrk="0" hangingPunct="1">
                        <a:lnSpc>
                          <a:spcPct val="100000"/>
                        </a:lnSpc>
                        <a:spcBef>
                          <a:spcPts val="0"/>
                        </a:spcBef>
                        <a:spcAft>
                          <a:spcPts val="0"/>
                        </a:spcAft>
                        <a:buClrTx/>
                        <a:buSzTx/>
                        <a:buFont typeface="+mj-lt"/>
                        <a:buNone/>
                        <a:tabLst/>
                        <a:defRPr/>
                      </a:pPr>
                      <a:endParaRPr lang="en-US" sz="1100" b="0" dirty="0">
                        <a:solidFill>
                          <a:schemeClr val="tx1"/>
                        </a:solidFill>
                        <a:ea typeface="Calibri" panose="020F0502020204030204" pitchFamily="34" charset="0"/>
                        <a:cs typeface="Times New Roman" panose="02020603050405020304" pitchFamily="18" charset="0"/>
                      </a:endParaRPr>
                    </a:p>
                    <a:p>
                      <a:pPr marL="0" marR="0" lvl="0" indent="0" algn="l" defTabSz="1280160" rtl="0" eaLnBrk="1" fontAlgn="auto" latinLnBrk="0" hangingPunct="1">
                        <a:lnSpc>
                          <a:spcPct val="100000"/>
                        </a:lnSpc>
                        <a:spcBef>
                          <a:spcPts val="0"/>
                        </a:spcBef>
                        <a:spcAft>
                          <a:spcPts val="0"/>
                        </a:spcAft>
                        <a:buClrTx/>
                        <a:buSzTx/>
                        <a:buFont typeface="+mj-lt"/>
                        <a:buNone/>
                        <a:tabLst/>
                        <a:defRPr/>
                      </a:pPr>
                      <a:r>
                        <a:rPr lang="en-US" sz="1100" b="0" dirty="0">
                          <a:solidFill>
                            <a:schemeClr val="tx1"/>
                          </a:solidFill>
                          <a:ea typeface="Calibri" panose="020F0502020204030204" pitchFamily="34" charset="0"/>
                          <a:cs typeface="Times New Roman" panose="02020603050405020304" pitchFamily="18" charset="0"/>
                        </a:rPr>
                        <a:t>Embedded systems have limited ........................................................ They are often</a:t>
                      </a:r>
                    </a:p>
                    <a:p>
                      <a:pPr marL="0" marR="0" lvl="0" indent="0" algn="l" defTabSz="1280160" rtl="0" eaLnBrk="1" fontAlgn="auto" latinLnBrk="0" hangingPunct="1">
                        <a:lnSpc>
                          <a:spcPct val="100000"/>
                        </a:lnSpc>
                        <a:spcBef>
                          <a:spcPts val="0"/>
                        </a:spcBef>
                        <a:spcAft>
                          <a:spcPts val="0"/>
                        </a:spcAft>
                        <a:buClrTx/>
                        <a:buSzTx/>
                        <a:buFont typeface="+mj-lt"/>
                        <a:buNone/>
                        <a:tabLst/>
                        <a:defRPr/>
                      </a:pPr>
                      <a:endParaRPr lang="en-US" sz="1100" b="0" dirty="0">
                        <a:solidFill>
                          <a:schemeClr val="tx1"/>
                        </a:solidFill>
                        <a:ea typeface="Calibri" panose="020F0502020204030204" pitchFamily="34" charset="0"/>
                        <a:cs typeface="Times New Roman" panose="02020603050405020304" pitchFamily="18" charset="0"/>
                      </a:endParaRPr>
                    </a:p>
                    <a:p>
                      <a:pPr marL="0" marR="0" lvl="0" indent="0" algn="l" defTabSz="1280160" rtl="0" eaLnBrk="1" fontAlgn="auto" latinLnBrk="0" hangingPunct="1">
                        <a:lnSpc>
                          <a:spcPct val="100000"/>
                        </a:lnSpc>
                        <a:spcBef>
                          <a:spcPts val="0"/>
                        </a:spcBef>
                        <a:spcAft>
                          <a:spcPts val="0"/>
                        </a:spcAft>
                        <a:buClrTx/>
                        <a:buSzTx/>
                        <a:buFont typeface="+mj-lt"/>
                        <a:buNone/>
                        <a:tabLst/>
                        <a:defRPr/>
                      </a:pPr>
                      <a:r>
                        <a:rPr lang="en-US" sz="1100" b="0" dirty="0">
                          <a:solidFill>
                            <a:schemeClr val="tx1"/>
                          </a:solidFill>
                          <a:ea typeface="Calibri" panose="020F0502020204030204" pitchFamily="34" charset="0"/>
                          <a:cs typeface="Times New Roman" panose="02020603050405020304" pitchFamily="18" charset="0"/>
                        </a:rPr>
                        <a:t>built into a ........................................................ machine. Two examples of embedded</a:t>
                      </a:r>
                    </a:p>
                    <a:p>
                      <a:pPr marL="0" marR="0" lvl="0" indent="0" algn="l" defTabSz="1280160" rtl="0" eaLnBrk="1" fontAlgn="auto" latinLnBrk="0" hangingPunct="1">
                        <a:lnSpc>
                          <a:spcPct val="100000"/>
                        </a:lnSpc>
                        <a:spcBef>
                          <a:spcPts val="0"/>
                        </a:spcBef>
                        <a:spcAft>
                          <a:spcPts val="0"/>
                        </a:spcAft>
                        <a:buClrTx/>
                        <a:buSzTx/>
                        <a:buFont typeface="+mj-lt"/>
                        <a:buNone/>
                        <a:tabLst/>
                        <a:defRPr/>
                      </a:pPr>
                      <a:endParaRPr lang="en-US" sz="1100" b="0" dirty="0">
                        <a:solidFill>
                          <a:schemeClr val="tx1"/>
                        </a:solidFill>
                        <a:ea typeface="Calibri" panose="020F0502020204030204" pitchFamily="34" charset="0"/>
                        <a:cs typeface="Times New Roman" panose="02020603050405020304" pitchFamily="18" charset="0"/>
                      </a:endParaRPr>
                    </a:p>
                    <a:p>
                      <a:pPr marL="0" marR="0" lvl="0" indent="0" algn="l" defTabSz="1280160" rtl="0" eaLnBrk="1" fontAlgn="auto" latinLnBrk="0" hangingPunct="1">
                        <a:lnSpc>
                          <a:spcPct val="100000"/>
                        </a:lnSpc>
                        <a:spcBef>
                          <a:spcPts val="0"/>
                        </a:spcBef>
                        <a:spcAft>
                          <a:spcPts val="0"/>
                        </a:spcAft>
                        <a:buClrTx/>
                        <a:buSzTx/>
                        <a:buFont typeface="+mj-lt"/>
                        <a:buNone/>
                        <a:tabLst/>
                        <a:defRPr/>
                      </a:pPr>
                      <a:r>
                        <a:rPr lang="en-US" sz="1100" b="0" dirty="0">
                          <a:solidFill>
                            <a:schemeClr val="tx1"/>
                          </a:solidFill>
                          <a:ea typeface="Calibri" panose="020F0502020204030204" pitchFamily="34" charset="0"/>
                          <a:cs typeface="Times New Roman" panose="02020603050405020304" pitchFamily="18" charset="0"/>
                        </a:rPr>
                        <a:t>systems are a ........................................................ and automated</a:t>
                      </a:r>
                    </a:p>
                    <a:p>
                      <a:pPr marL="0" marR="0" lvl="0" indent="0" algn="l" defTabSz="1280160" rtl="0" eaLnBrk="1" fontAlgn="auto" latinLnBrk="0" hangingPunct="1">
                        <a:lnSpc>
                          <a:spcPct val="100000"/>
                        </a:lnSpc>
                        <a:spcBef>
                          <a:spcPts val="0"/>
                        </a:spcBef>
                        <a:spcAft>
                          <a:spcPts val="0"/>
                        </a:spcAft>
                        <a:buClrTx/>
                        <a:buSzTx/>
                        <a:buFont typeface="+mj-lt"/>
                        <a:buNone/>
                        <a:tabLst/>
                        <a:defRPr/>
                      </a:pPr>
                      <a:endParaRPr lang="en-US" sz="1100" b="0" dirty="0">
                        <a:solidFill>
                          <a:schemeClr val="tx1"/>
                        </a:solidFill>
                        <a:ea typeface="Calibri" panose="020F0502020204030204" pitchFamily="34" charset="0"/>
                        <a:cs typeface="Times New Roman" panose="02020603050405020304" pitchFamily="18" charset="0"/>
                      </a:endParaRPr>
                    </a:p>
                    <a:p>
                      <a:pPr marL="0" marR="0" lvl="0" indent="0" algn="l" defTabSz="1280160" rtl="0" eaLnBrk="1" fontAlgn="auto" latinLnBrk="0" hangingPunct="1">
                        <a:lnSpc>
                          <a:spcPct val="100000"/>
                        </a:lnSpc>
                        <a:spcBef>
                          <a:spcPts val="0"/>
                        </a:spcBef>
                        <a:spcAft>
                          <a:spcPts val="0"/>
                        </a:spcAft>
                        <a:buClrTx/>
                        <a:buSzTx/>
                        <a:buFont typeface="+mj-lt"/>
                        <a:buNone/>
                        <a:tabLst/>
                        <a:defRPr/>
                      </a:pPr>
                      <a:r>
                        <a:rPr lang="en-US" sz="1100" b="0" dirty="0">
                          <a:solidFill>
                            <a:schemeClr val="tx1"/>
                          </a:solidFill>
                          <a:ea typeface="Calibri" panose="020F0502020204030204" pitchFamily="34" charset="0"/>
                          <a:cs typeface="Times New Roman" panose="02020603050405020304" pitchFamily="18" charset="0"/>
                        </a:rPr>
                        <a:t>........................................................ in a car. </a:t>
                      </a:r>
                      <a:r>
                        <a:rPr lang="en-GB" sz="1100" b="1" dirty="0">
                          <a:solidFill>
                            <a:schemeClr val="tx1"/>
                          </a:solidFill>
                          <a:ea typeface="Calibri" panose="020F0502020204030204" pitchFamily="34" charset="0"/>
                          <a:cs typeface="Times New Roman" panose="02020603050405020304" pitchFamily="18" charset="0"/>
                        </a:rPr>
                        <a:t>[4]</a:t>
                      </a:r>
                    </a:p>
                  </a:txBody>
                  <a:tcPr anchor="ctr">
                    <a:solidFill>
                      <a:schemeClr val="bg1"/>
                    </a:solidFill>
                  </a:tcPr>
                </a:tc>
                <a:extLst>
                  <a:ext uri="{0D108BD9-81ED-4DB2-BD59-A6C34878D82A}">
                    <a16:rowId xmlns:a16="http://schemas.microsoft.com/office/drawing/2014/main" val="666655507"/>
                  </a:ext>
                </a:extLst>
              </a:tr>
              <a:tr h="337344">
                <a:tc>
                  <a:txBody>
                    <a:bodyPr/>
                    <a:lstStyle/>
                    <a:p>
                      <a:endParaRPr lang="en-GB" sz="1100" dirty="0"/>
                    </a:p>
                  </a:txBody>
                  <a:tcPr anchor="ctr">
                    <a:solidFill>
                      <a:schemeClr val="bg2"/>
                    </a:solidFill>
                  </a:tcPr>
                </a:tc>
                <a:extLst>
                  <a:ext uri="{0D108BD9-81ED-4DB2-BD59-A6C34878D82A}">
                    <a16:rowId xmlns:a16="http://schemas.microsoft.com/office/drawing/2014/main" val="2074797646"/>
                  </a:ext>
                </a:extLst>
              </a:tr>
            </a:tbl>
          </a:graphicData>
        </a:graphic>
      </p:graphicFrame>
      <p:sp>
        <p:nvSpPr>
          <p:cNvPr id="2" name="Title 1">
            <a:extLst>
              <a:ext uri="{FF2B5EF4-FFF2-40B4-BE49-F238E27FC236}">
                <a16:creationId xmlns:a16="http://schemas.microsoft.com/office/drawing/2014/main" id="{B42EC6BF-6CB1-4CB3-96CE-9DE45E933036}"/>
              </a:ext>
            </a:extLst>
          </p:cNvPr>
          <p:cNvSpPr>
            <a:spLocks noGrp="1"/>
          </p:cNvSpPr>
          <p:nvPr>
            <p:ph type="title"/>
          </p:nvPr>
        </p:nvSpPr>
        <p:spPr/>
        <p:txBody>
          <a:bodyPr/>
          <a:lstStyle/>
          <a:p>
            <a:r>
              <a:rPr lang="en-GB" sz="1400" b="0" dirty="0">
                <a:solidFill>
                  <a:srgbClr val="C00000"/>
                </a:solidFill>
                <a:latin typeface="+mn-lt"/>
                <a:ea typeface="+mn-ea"/>
                <a:cs typeface="+mn-cs"/>
              </a:rPr>
              <a:t>Typical exam questions</a:t>
            </a:r>
          </a:p>
        </p:txBody>
      </p:sp>
    </p:spTree>
    <p:extLst>
      <p:ext uri="{BB962C8B-B14F-4D97-AF65-F5344CB8AC3E}">
        <p14:creationId xmlns:p14="http://schemas.microsoft.com/office/powerpoint/2010/main" val="222178996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2EC6BF-6CB1-4CB3-96CE-9DE45E933036}"/>
              </a:ext>
            </a:extLst>
          </p:cNvPr>
          <p:cNvSpPr>
            <a:spLocks noGrp="1"/>
          </p:cNvSpPr>
          <p:nvPr>
            <p:ph type="title"/>
          </p:nvPr>
        </p:nvSpPr>
        <p:spPr/>
        <p:txBody>
          <a:bodyPr/>
          <a:lstStyle/>
          <a:p>
            <a:r>
              <a:rPr lang="en-GB" sz="1400" b="0" dirty="0">
                <a:solidFill>
                  <a:srgbClr val="C00000"/>
                </a:solidFill>
                <a:latin typeface="+mn-lt"/>
                <a:ea typeface="+mn-ea"/>
                <a:cs typeface="+mn-cs"/>
              </a:rPr>
              <a:t>Typical exam questions</a:t>
            </a:r>
          </a:p>
        </p:txBody>
      </p:sp>
      <p:graphicFrame>
        <p:nvGraphicFramePr>
          <p:cNvPr id="4" name="Table 14">
            <a:extLst>
              <a:ext uri="{FF2B5EF4-FFF2-40B4-BE49-F238E27FC236}">
                <a16:creationId xmlns:a16="http://schemas.microsoft.com/office/drawing/2014/main" id="{150F6AF4-2C0F-4DC3-A351-90BE09911660}"/>
              </a:ext>
            </a:extLst>
          </p:cNvPr>
          <p:cNvGraphicFramePr>
            <a:graphicFrameLocks noGrp="1"/>
          </p:cNvGraphicFramePr>
          <p:nvPr>
            <p:extLst>
              <p:ext uri="{D42A27DB-BD31-4B8C-83A1-F6EECF244321}">
                <p14:modId xmlns:p14="http://schemas.microsoft.com/office/powerpoint/2010/main" val="936029683"/>
              </p:ext>
            </p:extLst>
          </p:nvPr>
        </p:nvGraphicFramePr>
        <p:xfrm>
          <a:off x="347932" y="1186382"/>
          <a:ext cx="9238890" cy="931704"/>
        </p:xfrm>
        <a:graphic>
          <a:graphicData uri="http://schemas.openxmlformats.org/drawingml/2006/table">
            <a:tbl>
              <a:tblPr bandRow="1">
                <a:tableStyleId>{F5AB1C69-6EDB-4FF4-983F-18BD219EF322}</a:tableStyleId>
              </a:tblPr>
              <a:tblGrid>
                <a:gridCol w="9238890">
                  <a:extLst>
                    <a:ext uri="{9D8B030D-6E8A-4147-A177-3AD203B41FA5}">
                      <a16:colId xmlns:a16="http://schemas.microsoft.com/office/drawing/2014/main" val="1883128953"/>
                    </a:ext>
                  </a:extLst>
                </a:gridCol>
              </a:tblGrid>
              <a:tr h="337344">
                <a:tc>
                  <a:txBody>
                    <a:bodyPr/>
                    <a:lstStyle/>
                    <a:p>
                      <a:pPr marL="0" marR="0" lvl="0" indent="0" algn="l" defTabSz="1280160" rtl="0" eaLnBrk="1" fontAlgn="auto" latinLnBrk="0" hangingPunct="1">
                        <a:lnSpc>
                          <a:spcPct val="100000"/>
                        </a:lnSpc>
                        <a:spcBef>
                          <a:spcPts val="0"/>
                        </a:spcBef>
                        <a:spcAft>
                          <a:spcPts val="0"/>
                        </a:spcAft>
                        <a:buClrTx/>
                        <a:buSzTx/>
                        <a:buFont typeface="+mj-lt"/>
                        <a:buNone/>
                        <a:tabLst/>
                        <a:defRPr/>
                      </a:pPr>
                      <a:r>
                        <a:rPr lang="en-US" sz="1100" dirty="0">
                          <a:solidFill>
                            <a:schemeClr val="tx1"/>
                          </a:solidFill>
                          <a:ea typeface="Calibri" panose="020F0502020204030204" pitchFamily="34" charset="0"/>
                          <a:cs typeface="Times New Roman" panose="02020603050405020304" pitchFamily="18" charset="0"/>
                        </a:rPr>
                        <a:t>A computer has 1024 megabytes of RAM.</a:t>
                      </a:r>
                    </a:p>
                    <a:p>
                      <a:pPr marL="0" marR="0" lvl="0" indent="0" algn="l" defTabSz="1280160" rtl="0" eaLnBrk="1" fontAlgn="auto" latinLnBrk="0" hangingPunct="1">
                        <a:lnSpc>
                          <a:spcPct val="100000"/>
                        </a:lnSpc>
                        <a:spcBef>
                          <a:spcPts val="0"/>
                        </a:spcBef>
                        <a:spcAft>
                          <a:spcPts val="0"/>
                        </a:spcAft>
                        <a:buClrTx/>
                        <a:buSzTx/>
                        <a:buFont typeface="+mj-lt"/>
                        <a:buNone/>
                        <a:tabLst/>
                        <a:defRPr/>
                      </a:pPr>
                      <a:endParaRPr lang="en-US" sz="1100" dirty="0">
                        <a:solidFill>
                          <a:schemeClr val="tx1"/>
                        </a:solidFill>
                        <a:ea typeface="Calibri" panose="020F0502020204030204" pitchFamily="34" charset="0"/>
                        <a:cs typeface="Times New Roman" panose="02020603050405020304" pitchFamily="18" charset="0"/>
                      </a:endParaRPr>
                    </a:p>
                    <a:p>
                      <a:pPr marL="0" marR="0" lvl="0" indent="0" algn="l" defTabSz="1280160" rtl="0" eaLnBrk="1" fontAlgn="auto" latinLnBrk="0" hangingPunct="1">
                        <a:lnSpc>
                          <a:spcPct val="100000"/>
                        </a:lnSpc>
                        <a:spcBef>
                          <a:spcPts val="0"/>
                        </a:spcBef>
                        <a:spcAft>
                          <a:spcPts val="0"/>
                        </a:spcAft>
                        <a:buClrTx/>
                        <a:buSzTx/>
                        <a:buFont typeface="+mj-lt"/>
                        <a:buNone/>
                        <a:tabLst/>
                        <a:defRPr/>
                      </a:pPr>
                      <a:r>
                        <a:rPr lang="en-US" sz="1100" dirty="0">
                          <a:solidFill>
                            <a:schemeClr val="tx1"/>
                          </a:solidFill>
                          <a:ea typeface="Calibri" panose="020F0502020204030204" pitchFamily="34" charset="0"/>
                          <a:cs typeface="Times New Roman" panose="02020603050405020304" pitchFamily="18" charset="0"/>
                        </a:rPr>
                        <a:t>11. State two items that will be stored in the RAM. </a:t>
                      </a:r>
                      <a:r>
                        <a:rPr lang="en-GB" sz="1100" b="1" dirty="0">
                          <a:solidFill>
                            <a:schemeClr val="tx1"/>
                          </a:solidFill>
                          <a:ea typeface="Calibri" panose="020F0502020204030204" pitchFamily="34" charset="0"/>
                          <a:cs typeface="Times New Roman" panose="02020603050405020304" pitchFamily="18" charset="0"/>
                        </a:rPr>
                        <a:t>[2]</a:t>
                      </a:r>
                    </a:p>
                  </a:txBody>
                  <a:tcPr anchor="ctr">
                    <a:solidFill>
                      <a:schemeClr val="bg1"/>
                    </a:solidFill>
                  </a:tcPr>
                </a:tc>
                <a:extLst>
                  <a:ext uri="{0D108BD9-81ED-4DB2-BD59-A6C34878D82A}">
                    <a16:rowId xmlns:a16="http://schemas.microsoft.com/office/drawing/2014/main" val="666655507"/>
                  </a:ext>
                </a:extLst>
              </a:tr>
              <a:tr h="337344">
                <a:tc>
                  <a:txBody>
                    <a:bodyPr/>
                    <a:lstStyle/>
                    <a:p>
                      <a:endParaRPr lang="en-GB" sz="1100" dirty="0"/>
                    </a:p>
                  </a:txBody>
                  <a:tcPr anchor="ctr">
                    <a:solidFill>
                      <a:schemeClr val="bg2"/>
                    </a:solidFill>
                  </a:tcPr>
                </a:tc>
                <a:extLst>
                  <a:ext uri="{0D108BD9-81ED-4DB2-BD59-A6C34878D82A}">
                    <a16:rowId xmlns:a16="http://schemas.microsoft.com/office/drawing/2014/main" val="2074797646"/>
                  </a:ext>
                </a:extLst>
              </a:tr>
            </a:tbl>
          </a:graphicData>
        </a:graphic>
      </p:graphicFrame>
    </p:spTree>
    <p:extLst>
      <p:ext uri="{BB962C8B-B14F-4D97-AF65-F5344CB8AC3E}">
        <p14:creationId xmlns:p14="http://schemas.microsoft.com/office/powerpoint/2010/main" val="311559692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2EC6BF-6CB1-4CB3-96CE-9DE45E933036}"/>
              </a:ext>
            </a:extLst>
          </p:cNvPr>
          <p:cNvSpPr>
            <a:spLocks noGrp="1"/>
          </p:cNvSpPr>
          <p:nvPr>
            <p:ph type="title"/>
          </p:nvPr>
        </p:nvSpPr>
        <p:spPr/>
        <p:txBody>
          <a:bodyPr/>
          <a:lstStyle/>
          <a:p>
            <a:r>
              <a:rPr lang="en-GB" sz="1400" b="0" dirty="0">
                <a:solidFill>
                  <a:srgbClr val="C00000"/>
                </a:solidFill>
                <a:latin typeface="+mn-lt"/>
                <a:ea typeface="+mn-ea"/>
                <a:cs typeface="+mn-cs"/>
              </a:rPr>
              <a:t>Typical exam questions</a:t>
            </a:r>
          </a:p>
        </p:txBody>
      </p:sp>
      <p:graphicFrame>
        <p:nvGraphicFramePr>
          <p:cNvPr id="4" name="Table 14">
            <a:extLst>
              <a:ext uri="{FF2B5EF4-FFF2-40B4-BE49-F238E27FC236}">
                <a16:creationId xmlns:a16="http://schemas.microsoft.com/office/drawing/2014/main" id="{150F6AF4-2C0F-4DC3-A351-90BE09911660}"/>
              </a:ext>
            </a:extLst>
          </p:cNvPr>
          <p:cNvGraphicFramePr>
            <a:graphicFrameLocks noGrp="1"/>
          </p:cNvGraphicFramePr>
          <p:nvPr>
            <p:extLst>
              <p:ext uri="{D42A27DB-BD31-4B8C-83A1-F6EECF244321}">
                <p14:modId xmlns:p14="http://schemas.microsoft.com/office/powerpoint/2010/main" val="2102367039"/>
              </p:ext>
            </p:extLst>
          </p:nvPr>
        </p:nvGraphicFramePr>
        <p:xfrm>
          <a:off x="347932" y="1186382"/>
          <a:ext cx="9238890" cy="1434624"/>
        </p:xfrm>
        <a:graphic>
          <a:graphicData uri="http://schemas.openxmlformats.org/drawingml/2006/table">
            <a:tbl>
              <a:tblPr bandRow="1">
                <a:tableStyleId>{F5AB1C69-6EDB-4FF4-983F-18BD219EF322}</a:tableStyleId>
              </a:tblPr>
              <a:tblGrid>
                <a:gridCol w="9238890">
                  <a:extLst>
                    <a:ext uri="{9D8B030D-6E8A-4147-A177-3AD203B41FA5}">
                      <a16:colId xmlns:a16="http://schemas.microsoft.com/office/drawing/2014/main" val="1883128953"/>
                    </a:ext>
                  </a:extLst>
                </a:gridCol>
              </a:tblGrid>
              <a:tr h="337344">
                <a:tc>
                  <a:txBody>
                    <a:bodyPr/>
                    <a:lstStyle/>
                    <a:p>
                      <a:pPr marL="0" marR="0" lvl="0" indent="0" algn="l" defTabSz="1280160" rtl="0" eaLnBrk="1" fontAlgn="auto" latinLnBrk="0" hangingPunct="1">
                        <a:lnSpc>
                          <a:spcPct val="100000"/>
                        </a:lnSpc>
                        <a:spcBef>
                          <a:spcPts val="0"/>
                        </a:spcBef>
                        <a:spcAft>
                          <a:spcPts val="0"/>
                        </a:spcAft>
                        <a:buClrTx/>
                        <a:buSzTx/>
                        <a:buFont typeface="+mj-lt"/>
                        <a:buNone/>
                        <a:tabLst/>
                        <a:defRPr/>
                      </a:pPr>
                      <a:r>
                        <a:rPr lang="en-US" sz="1100" b="0" dirty="0">
                          <a:solidFill>
                            <a:schemeClr val="tx1"/>
                          </a:solidFill>
                          <a:ea typeface="Calibri" panose="020F0502020204030204" pitchFamily="34" charset="0"/>
                          <a:cs typeface="Times New Roman" panose="02020603050405020304" pitchFamily="18" charset="0"/>
                        </a:rPr>
                        <a:t>Alicia has designed a computer using Von Neumann architecture.</a:t>
                      </a:r>
                    </a:p>
                    <a:p>
                      <a:pPr marL="0" marR="0" lvl="0" indent="0" algn="l" defTabSz="1280160" rtl="0" eaLnBrk="1" fontAlgn="auto" latinLnBrk="0" hangingPunct="1">
                        <a:lnSpc>
                          <a:spcPct val="100000"/>
                        </a:lnSpc>
                        <a:spcBef>
                          <a:spcPts val="0"/>
                        </a:spcBef>
                        <a:spcAft>
                          <a:spcPts val="0"/>
                        </a:spcAft>
                        <a:buClrTx/>
                        <a:buSzTx/>
                        <a:buFont typeface="+mj-lt"/>
                        <a:buNone/>
                        <a:tabLst/>
                        <a:defRPr/>
                      </a:pPr>
                      <a:r>
                        <a:rPr lang="en-US" sz="1100" b="0" dirty="0">
                          <a:solidFill>
                            <a:schemeClr val="tx1"/>
                          </a:solidFill>
                          <a:ea typeface="Calibri" panose="020F0502020204030204" pitchFamily="34" charset="0"/>
                          <a:cs typeface="Times New Roman" panose="02020603050405020304" pitchFamily="18" charset="0"/>
                        </a:rPr>
                        <a:t>A computer only has 2GB of RAM. Alicia says that virtual memory can be used instead of adding more RAM. etc.</a:t>
                      </a:r>
                    </a:p>
                    <a:p>
                      <a:pPr marL="0" marR="0" lvl="0" indent="0" algn="l" defTabSz="1280160" rtl="0" eaLnBrk="1" fontAlgn="auto" latinLnBrk="0" hangingPunct="1">
                        <a:lnSpc>
                          <a:spcPct val="100000"/>
                        </a:lnSpc>
                        <a:spcBef>
                          <a:spcPts val="0"/>
                        </a:spcBef>
                        <a:spcAft>
                          <a:spcPts val="0"/>
                        </a:spcAft>
                        <a:buClrTx/>
                        <a:buSzTx/>
                        <a:buFont typeface="+mj-lt"/>
                        <a:buNone/>
                        <a:tabLst/>
                        <a:defRPr/>
                      </a:pPr>
                      <a:endParaRPr lang="en-US" sz="1100" b="0" dirty="0">
                        <a:solidFill>
                          <a:schemeClr val="tx1"/>
                        </a:solidFill>
                        <a:ea typeface="Calibri" panose="020F0502020204030204" pitchFamily="34" charset="0"/>
                        <a:cs typeface="Times New Roman" panose="02020603050405020304" pitchFamily="18" charset="0"/>
                      </a:endParaRPr>
                    </a:p>
                    <a:p>
                      <a:pPr marL="0" marR="0" lvl="0" indent="0" algn="l" defTabSz="1280160" rtl="0" eaLnBrk="1" fontAlgn="auto" latinLnBrk="0" hangingPunct="1">
                        <a:lnSpc>
                          <a:spcPct val="100000"/>
                        </a:lnSpc>
                        <a:spcBef>
                          <a:spcPts val="0"/>
                        </a:spcBef>
                        <a:spcAft>
                          <a:spcPts val="0"/>
                        </a:spcAft>
                        <a:buClrTx/>
                        <a:buSzTx/>
                        <a:buFont typeface="+mj-lt"/>
                        <a:buNone/>
                        <a:tabLst/>
                        <a:defRPr/>
                      </a:pPr>
                      <a:r>
                        <a:rPr lang="en-US" sz="1100" b="0" dirty="0">
                          <a:solidFill>
                            <a:schemeClr val="tx1"/>
                          </a:solidFill>
                          <a:ea typeface="Calibri" panose="020F0502020204030204" pitchFamily="34" charset="0"/>
                          <a:cs typeface="Times New Roman" panose="02020603050405020304" pitchFamily="18" charset="0"/>
                        </a:rPr>
                        <a:t>12. Explain how virtual memory can compensate for the lack of RAM in Alicia’s computer. </a:t>
                      </a:r>
                      <a:r>
                        <a:rPr lang="en-GB" sz="1100" b="0" dirty="0">
                          <a:solidFill>
                            <a:schemeClr val="tx1"/>
                          </a:solidFill>
                          <a:ea typeface="Calibri" panose="020F0502020204030204" pitchFamily="34" charset="0"/>
                          <a:cs typeface="Times New Roman" panose="02020603050405020304" pitchFamily="18" charset="0"/>
                        </a:rPr>
                        <a:t>[3]</a:t>
                      </a:r>
                    </a:p>
                    <a:p>
                      <a:pPr marL="0" marR="0" lvl="0" indent="0" algn="l" defTabSz="1280160" rtl="0" eaLnBrk="1" fontAlgn="auto" latinLnBrk="0" hangingPunct="1">
                        <a:lnSpc>
                          <a:spcPct val="100000"/>
                        </a:lnSpc>
                        <a:spcBef>
                          <a:spcPts val="0"/>
                        </a:spcBef>
                        <a:spcAft>
                          <a:spcPts val="0"/>
                        </a:spcAft>
                        <a:buClrTx/>
                        <a:buSzTx/>
                        <a:buFont typeface="+mj-lt"/>
                        <a:buNone/>
                        <a:tabLst/>
                        <a:defRPr/>
                      </a:pPr>
                      <a:endParaRPr lang="en-GB" sz="1100" b="1" dirty="0">
                        <a:solidFill>
                          <a:schemeClr val="tx1"/>
                        </a:solidFill>
                        <a:ea typeface="Calibri" panose="020F0502020204030204" pitchFamily="34" charset="0"/>
                        <a:cs typeface="Times New Roman" panose="02020603050405020304" pitchFamily="18" charset="0"/>
                      </a:endParaRPr>
                    </a:p>
                    <a:p>
                      <a:pPr marL="0" marR="0" lvl="0" indent="0" algn="l" defTabSz="1280160" rtl="0" eaLnBrk="1" fontAlgn="auto" latinLnBrk="0" hangingPunct="1">
                        <a:lnSpc>
                          <a:spcPct val="100000"/>
                        </a:lnSpc>
                        <a:spcBef>
                          <a:spcPts val="0"/>
                        </a:spcBef>
                        <a:spcAft>
                          <a:spcPts val="0"/>
                        </a:spcAft>
                        <a:buClrTx/>
                        <a:buSzTx/>
                        <a:buFont typeface="+mj-lt"/>
                        <a:buNone/>
                        <a:tabLst/>
                        <a:defRPr/>
                      </a:pPr>
                      <a:r>
                        <a:rPr lang="en-US" sz="1100" b="0" dirty="0">
                          <a:solidFill>
                            <a:schemeClr val="tx1"/>
                          </a:solidFill>
                          <a:ea typeface="Calibri" panose="020F0502020204030204" pitchFamily="34" charset="0"/>
                          <a:cs typeface="Times New Roman" panose="02020603050405020304" pitchFamily="18" charset="0"/>
                        </a:rPr>
                        <a:t>Explain why it would be beneficial for Alicia to get more RAM instead of relying on virtual memory.</a:t>
                      </a:r>
                      <a:r>
                        <a:rPr lang="en-GB" sz="1100" b="0" dirty="0">
                          <a:solidFill>
                            <a:schemeClr val="tx1"/>
                          </a:solidFill>
                          <a:ea typeface="Calibri" panose="020F0502020204030204" pitchFamily="34" charset="0"/>
                          <a:cs typeface="Times New Roman" panose="02020603050405020304" pitchFamily="18" charset="0"/>
                        </a:rPr>
                        <a:t> [3]</a:t>
                      </a:r>
                      <a:endParaRPr lang="en-US" sz="1100" b="0" dirty="0">
                        <a:solidFill>
                          <a:schemeClr val="tx1"/>
                        </a:solidFill>
                        <a:ea typeface="Calibri" panose="020F0502020204030204" pitchFamily="34" charset="0"/>
                        <a:cs typeface="Times New Roman" panose="02020603050405020304" pitchFamily="18" charset="0"/>
                      </a:endParaRPr>
                    </a:p>
                  </a:txBody>
                  <a:tcPr anchor="ctr">
                    <a:solidFill>
                      <a:schemeClr val="bg1"/>
                    </a:solidFill>
                  </a:tcPr>
                </a:tc>
                <a:extLst>
                  <a:ext uri="{0D108BD9-81ED-4DB2-BD59-A6C34878D82A}">
                    <a16:rowId xmlns:a16="http://schemas.microsoft.com/office/drawing/2014/main" val="666655507"/>
                  </a:ext>
                </a:extLst>
              </a:tr>
              <a:tr h="337344">
                <a:tc>
                  <a:txBody>
                    <a:bodyPr/>
                    <a:lstStyle/>
                    <a:p>
                      <a:endParaRPr lang="en-GB" sz="1100" dirty="0"/>
                    </a:p>
                  </a:txBody>
                  <a:tcPr anchor="ctr">
                    <a:solidFill>
                      <a:schemeClr val="bg2"/>
                    </a:solidFill>
                  </a:tcPr>
                </a:tc>
                <a:extLst>
                  <a:ext uri="{0D108BD9-81ED-4DB2-BD59-A6C34878D82A}">
                    <a16:rowId xmlns:a16="http://schemas.microsoft.com/office/drawing/2014/main" val="2074797646"/>
                  </a:ext>
                </a:extLst>
              </a:tr>
            </a:tbl>
          </a:graphicData>
        </a:graphic>
      </p:graphicFrame>
    </p:spTree>
    <p:extLst>
      <p:ext uri="{BB962C8B-B14F-4D97-AF65-F5344CB8AC3E}">
        <p14:creationId xmlns:p14="http://schemas.microsoft.com/office/powerpoint/2010/main" val="248589285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2EC6BF-6CB1-4CB3-96CE-9DE45E933036}"/>
              </a:ext>
            </a:extLst>
          </p:cNvPr>
          <p:cNvSpPr>
            <a:spLocks noGrp="1"/>
          </p:cNvSpPr>
          <p:nvPr>
            <p:ph type="title"/>
          </p:nvPr>
        </p:nvSpPr>
        <p:spPr/>
        <p:txBody>
          <a:bodyPr/>
          <a:lstStyle/>
          <a:p>
            <a:r>
              <a:rPr lang="en-GB" sz="1400" b="0" dirty="0">
                <a:solidFill>
                  <a:srgbClr val="C00000"/>
                </a:solidFill>
                <a:latin typeface="+mn-lt"/>
                <a:ea typeface="+mn-ea"/>
                <a:cs typeface="+mn-cs"/>
              </a:rPr>
              <a:t>Typical exam questions</a:t>
            </a:r>
          </a:p>
        </p:txBody>
      </p:sp>
      <p:graphicFrame>
        <p:nvGraphicFramePr>
          <p:cNvPr id="4" name="Table 14">
            <a:extLst>
              <a:ext uri="{FF2B5EF4-FFF2-40B4-BE49-F238E27FC236}">
                <a16:creationId xmlns:a16="http://schemas.microsoft.com/office/drawing/2014/main" id="{150F6AF4-2C0F-4DC3-A351-90BE09911660}"/>
              </a:ext>
            </a:extLst>
          </p:cNvPr>
          <p:cNvGraphicFramePr>
            <a:graphicFrameLocks noGrp="1"/>
          </p:cNvGraphicFramePr>
          <p:nvPr>
            <p:extLst>
              <p:ext uri="{D42A27DB-BD31-4B8C-83A1-F6EECF244321}">
                <p14:modId xmlns:p14="http://schemas.microsoft.com/office/powerpoint/2010/main" val="4239263768"/>
              </p:ext>
            </p:extLst>
          </p:nvPr>
        </p:nvGraphicFramePr>
        <p:xfrm>
          <a:off x="347932" y="1186382"/>
          <a:ext cx="9238890" cy="1266984"/>
        </p:xfrm>
        <a:graphic>
          <a:graphicData uri="http://schemas.openxmlformats.org/drawingml/2006/table">
            <a:tbl>
              <a:tblPr bandRow="1">
                <a:tableStyleId>{F5AB1C69-6EDB-4FF4-983F-18BD219EF322}</a:tableStyleId>
              </a:tblPr>
              <a:tblGrid>
                <a:gridCol w="9238890">
                  <a:extLst>
                    <a:ext uri="{9D8B030D-6E8A-4147-A177-3AD203B41FA5}">
                      <a16:colId xmlns:a16="http://schemas.microsoft.com/office/drawing/2014/main" val="1883128953"/>
                    </a:ext>
                  </a:extLst>
                </a:gridCol>
              </a:tblGrid>
              <a:tr h="337344">
                <a:tc>
                  <a:txBody>
                    <a:bodyPr/>
                    <a:lstStyle/>
                    <a:p>
                      <a:pPr marL="0" marR="0" lvl="0" indent="0" algn="l" defTabSz="1280160" rtl="0" eaLnBrk="1" fontAlgn="auto" latinLnBrk="0" hangingPunct="1">
                        <a:lnSpc>
                          <a:spcPct val="100000"/>
                        </a:lnSpc>
                        <a:spcBef>
                          <a:spcPts val="0"/>
                        </a:spcBef>
                        <a:spcAft>
                          <a:spcPts val="0"/>
                        </a:spcAft>
                        <a:buClrTx/>
                        <a:buSzTx/>
                        <a:buFont typeface="+mj-lt"/>
                        <a:buNone/>
                        <a:tabLst/>
                        <a:defRPr/>
                      </a:pPr>
                      <a:r>
                        <a:rPr lang="en-US" sz="1100" b="0" dirty="0">
                          <a:solidFill>
                            <a:schemeClr val="tx1"/>
                          </a:solidFill>
                          <a:ea typeface="Calibri" panose="020F0502020204030204" pitchFamily="34" charset="0"/>
                          <a:cs typeface="Times New Roman" panose="02020603050405020304" pitchFamily="18" charset="0"/>
                        </a:rPr>
                        <a:t>Ali’s tablet computer has an operating system.</a:t>
                      </a:r>
                    </a:p>
                    <a:p>
                      <a:pPr marL="0" marR="0" lvl="0" indent="0" algn="l" defTabSz="1280160" rtl="0" eaLnBrk="1" fontAlgn="auto" latinLnBrk="0" hangingPunct="1">
                        <a:lnSpc>
                          <a:spcPct val="100000"/>
                        </a:lnSpc>
                        <a:spcBef>
                          <a:spcPts val="0"/>
                        </a:spcBef>
                        <a:spcAft>
                          <a:spcPts val="0"/>
                        </a:spcAft>
                        <a:buClrTx/>
                        <a:buSzTx/>
                        <a:buFont typeface="+mj-lt"/>
                        <a:buNone/>
                        <a:tabLst/>
                        <a:defRPr/>
                      </a:pPr>
                      <a:endParaRPr lang="en-US" sz="1100" b="0" dirty="0">
                        <a:solidFill>
                          <a:schemeClr val="tx1"/>
                        </a:solidFill>
                        <a:ea typeface="Calibri" panose="020F0502020204030204" pitchFamily="34" charset="0"/>
                        <a:cs typeface="Times New Roman" panose="02020603050405020304" pitchFamily="18" charset="0"/>
                      </a:endParaRPr>
                    </a:p>
                    <a:p>
                      <a:pPr marL="0" marR="0" lvl="0" indent="0" algn="l" defTabSz="1280160" rtl="0" eaLnBrk="1" fontAlgn="auto" latinLnBrk="0" hangingPunct="1">
                        <a:lnSpc>
                          <a:spcPct val="100000"/>
                        </a:lnSpc>
                        <a:spcBef>
                          <a:spcPts val="0"/>
                        </a:spcBef>
                        <a:spcAft>
                          <a:spcPts val="0"/>
                        </a:spcAft>
                        <a:buClrTx/>
                        <a:buSzTx/>
                        <a:buFont typeface="+mj-lt"/>
                        <a:buNone/>
                        <a:tabLst/>
                        <a:defRPr/>
                      </a:pPr>
                      <a:r>
                        <a:rPr lang="en-US" sz="1100" b="0" dirty="0">
                          <a:solidFill>
                            <a:schemeClr val="tx1"/>
                          </a:solidFill>
                          <a:ea typeface="Calibri" panose="020F0502020204030204" pitchFamily="34" charset="0"/>
                          <a:cs typeface="Times New Roman" panose="02020603050405020304" pitchFamily="18" charset="0"/>
                        </a:rPr>
                        <a:t>Ali’s tablet computer also has ROM (read only memory).</a:t>
                      </a:r>
                    </a:p>
                    <a:p>
                      <a:pPr marL="0" marR="0" lvl="0" indent="0" algn="l" defTabSz="1280160" rtl="0" eaLnBrk="1" fontAlgn="auto" latinLnBrk="0" hangingPunct="1">
                        <a:lnSpc>
                          <a:spcPct val="100000"/>
                        </a:lnSpc>
                        <a:spcBef>
                          <a:spcPts val="0"/>
                        </a:spcBef>
                        <a:spcAft>
                          <a:spcPts val="0"/>
                        </a:spcAft>
                        <a:buClrTx/>
                        <a:buSzTx/>
                        <a:buFont typeface="+mj-lt"/>
                        <a:buNone/>
                        <a:tabLst/>
                        <a:defRPr/>
                      </a:pPr>
                      <a:endParaRPr lang="en-US" sz="1100" b="0" dirty="0">
                        <a:solidFill>
                          <a:schemeClr val="tx1"/>
                        </a:solidFill>
                        <a:ea typeface="Calibri" panose="020F0502020204030204" pitchFamily="34" charset="0"/>
                        <a:cs typeface="Times New Roman" panose="02020603050405020304" pitchFamily="18" charset="0"/>
                      </a:endParaRPr>
                    </a:p>
                    <a:p>
                      <a:pPr marL="0" marR="0" lvl="0" indent="0" algn="l" defTabSz="1280160" rtl="0" eaLnBrk="1" fontAlgn="auto" latinLnBrk="0" hangingPunct="1">
                        <a:lnSpc>
                          <a:spcPct val="100000"/>
                        </a:lnSpc>
                        <a:spcBef>
                          <a:spcPts val="0"/>
                        </a:spcBef>
                        <a:spcAft>
                          <a:spcPts val="0"/>
                        </a:spcAft>
                        <a:buClrTx/>
                        <a:buSzTx/>
                        <a:buFont typeface="+mj-lt"/>
                        <a:buNone/>
                        <a:tabLst/>
                        <a:defRPr/>
                      </a:pPr>
                      <a:r>
                        <a:rPr lang="en-US" sz="1100" b="0" dirty="0">
                          <a:solidFill>
                            <a:schemeClr val="tx1"/>
                          </a:solidFill>
                          <a:ea typeface="Calibri" panose="020F0502020204030204" pitchFamily="34" charset="0"/>
                          <a:cs typeface="Times New Roman" panose="02020603050405020304" pitchFamily="18" charset="0"/>
                        </a:rPr>
                        <a:t>13. Describe the purpose of ROM in Ali’s tablet computer. </a:t>
                      </a:r>
                      <a:r>
                        <a:rPr lang="en-GB" sz="1100" b="1" dirty="0">
                          <a:solidFill>
                            <a:schemeClr val="tx1"/>
                          </a:solidFill>
                          <a:ea typeface="Calibri" panose="020F0502020204030204" pitchFamily="34" charset="0"/>
                          <a:cs typeface="Times New Roman" panose="02020603050405020304" pitchFamily="18" charset="0"/>
                        </a:rPr>
                        <a:t>[3]</a:t>
                      </a:r>
                      <a:endParaRPr lang="en-US" sz="1100" b="1" dirty="0">
                        <a:solidFill>
                          <a:schemeClr val="tx1"/>
                        </a:solidFill>
                        <a:ea typeface="Calibri" panose="020F0502020204030204" pitchFamily="34" charset="0"/>
                        <a:cs typeface="Times New Roman" panose="02020603050405020304" pitchFamily="18" charset="0"/>
                      </a:endParaRPr>
                    </a:p>
                  </a:txBody>
                  <a:tcPr anchor="ctr">
                    <a:solidFill>
                      <a:schemeClr val="bg1"/>
                    </a:solidFill>
                  </a:tcPr>
                </a:tc>
                <a:extLst>
                  <a:ext uri="{0D108BD9-81ED-4DB2-BD59-A6C34878D82A}">
                    <a16:rowId xmlns:a16="http://schemas.microsoft.com/office/drawing/2014/main" val="666655507"/>
                  </a:ext>
                </a:extLst>
              </a:tr>
              <a:tr h="337344">
                <a:tc>
                  <a:txBody>
                    <a:bodyPr/>
                    <a:lstStyle/>
                    <a:p>
                      <a:endParaRPr lang="en-GB" sz="1100" dirty="0"/>
                    </a:p>
                  </a:txBody>
                  <a:tcPr anchor="ctr">
                    <a:solidFill>
                      <a:schemeClr val="bg2"/>
                    </a:solidFill>
                  </a:tcPr>
                </a:tc>
                <a:extLst>
                  <a:ext uri="{0D108BD9-81ED-4DB2-BD59-A6C34878D82A}">
                    <a16:rowId xmlns:a16="http://schemas.microsoft.com/office/drawing/2014/main" val="2074797646"/>
                  </a:ext>
                </a:extLst>
              </a:tr>
            </a:tbl>
          </a:graphicData>
        </a:graphic>
      </p:graphicFrame>
    </p:spTree>
    <p:extLst>
      <p:ext uri="{BB962C8B-B14F-4D97-AF65-F5344CB8AC3E}">
        <p14:creationId xmlns:p14="http://schemas.microsoft.com/office/powerpoint/2010/main" val="122195269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2EC6BF-6CB1-4CB3-96CE-9DE45E933036}"/>
              </a:ext>
            </a:extLst>
          </p:cNvPr>
          <p:cNvSpPr>
            <a:spLocks noGrp="1"/>
          </p:cNvSpPr>
          <p:nvPr>
            <p:ph type="title"/>
          </p:nvPr>
        </p:nvSpPr>
        <p:spPr/>
        <p:txBody>
          <a:bodyPr/>
          <a:lstStyle/>
          <a:p>
            <a:r>
              <a:rPr lang="en-GB" sz="1400" b="0" dirty="0">
                <a:solidFill>
                  <a:srgbClr val="C00000"/>
                </a:solidFill>
                <a:latin typeface="+mn-lt"/>
                <a:ea typeface="+mn-ea"/>
                <a:cs typeface="+mn-cs"/>
              </a:rPr>
              <a:t>Typical exam questions</a:t>
            </a:r>
          </a:p>
        </p:txBody>
      </p:sp>
      <p:graphicFrame>
        <p:nvGraphicFramePr>
          <p:cNvPr id="4" name="Table 14">
            <a:extLst>
              <a:ext uri="{FF2B5EF4-FFF2-40B4-BE49-F238E27FC236}">
                <a16:creationId xmlns:a16="http://schemas.microsoft.com/office/drawing/2014/main" id="{98385365-FDDC-4955-8BB2-EB6319158BFC}"/>
              </a:ext>
            </a:extLst>
          </p:cNvPr>
          <p:cNvGraphicFramePr>
            <a:graphicFrameLocks noGrp="1"/>
          </p:cNvGraphicFramePr>
          <p:nvPr>
            <p:extLst>
              <p:ext uri="{D42A27DB-BD31-4B8C-83A1-F6EECF244321}">
                <p14:modId xmlns:p14="http://schemas.microsoft.com/office/powerpoint/2010/main" val="3647972476"/>
              </p:ext>
            </p:extLst>
          </p:nvPr>
        </p:nvGraphicFramePr>
        <p:xfrm>
          <a:off x="347932" y="1186382"/>
          <a:ext cx="9238890" cy="1100998"/>
        </p:xfrm>
        <a:graphic>
          <a:graphicData uri="http://schemas.openxmlformats.org/drawingml/2006/table">
            <a:tbl>
              <a:tblPr bandRow="1">
                <a:tableStyleId>{F5AB1C69-6EDB-4FF4-983F-18BD219EF322}</a:tableStyleId>
              </a:tblPr>
              <a:tblGrid>
                <a:gridCol w="9238890">
                  <a:extLst>
                    <a:ext uri="{9D8B030D-6E8A-4147-A177-3AD203B41FA5}">
                      <a16:colId xmlns:a16="http://schemas.microsoft.com/office/drawing/2014/main" val="1883128953"/>
                    </a:ext>
                  </a:extLst>
                </a:gridCol>
              </a:tblGrid>
              <a:tr h="338998">
                <a:tc>
                  <a:txBody>
                    <a:bodyPr/>
                    <a:lstStyle/>
                    <a:p>
                      <a:pPr marL="0" marR="0" lvl="0" indent="0" algn="l" defTabSz="1280160" rtl="0" eaLnBrk="1" fontAlgn="auto" latinLnBrk="0" hangingPunct="1">
                        <a:lnSpc>
                          <a:spcPct val="100000"/>
                        </a:lnSpc>
                        <a:spcBef>
                          <a:spcPts val="0"/>
                        </a:spcBef>
                        <a:spcAft>
                          <a:spcPts val="0"/>
                        </a:spcAft>
                        <a:buClrTx/>
                        <a:buSzTx/>
                        <a:buFont typeface="+mj-lt"/>
                        <a:buNone/>
                        <a:tabLst/>
                        <a:defRPr/>
                      </a:pPr>
                      <a:r>
                        <a:rPr lang="en-US" sz="1100" dirty="0">
                          <a:solidFill>
                            <a:schemeClr val="tx1"/>
                          </a:solidFill>
                          <a:ea typeface="Calibri" panose="020F0502020204030204" pitchFamily="34" charset="0"/>
                          <a:cs typeface="Times New Roman" panose="02020603050405020304" pitchFamily="18" charset="0"/>
                        </a:rPr>
                        <a:t>Vicky has been on holiday and has taken lots of photos. The memory in her camera is now full and she needs to transfer her photos to an external secondary storage device.</a:t>
                      </a:r>
                    </a:p>
                    <a:p>
                      <a:pPr marL="0" marR="0" lvl="0" indent="0" algn="l" defTabSz="1280160" rtl="0" eaLnBrk="1" fontAlgn="auto" latinLnBrk="0" hangingPunct="1">
                        <a:lnSpc>
                          <a:spcPct val="100000"/>
                        </a:lnSpc>
                        <a:spcBef>
                          <a:spcPts val="0"/>
                        </a:spcBef>
                        <a:spcAft>
                          <a:spcPts val="0"/>
                        </a:spcAft>
                        <a:buClrTx/>
                        <a:buSzTx/>
                        <a:buFont typeface="+mj-lt"/>
                        <a:buNone/>
                        <a:tabLst/>
                        <a:defRPr/>
                      </a:pPr>
                      <a:endParaRPr lang="en-US" sz="1100" dirty="0">
                        <a:solidFill>
                          <a:schemeClr val="tx1"/>
                        </a:solidFill>
                        <a:ea typeface="Calibri" panose="020F0502020204030204" pitchFamily="34" charset="0"/>
                        <a:cs typeface="Times New Roman" panose="02020603050405020304" pitchFamily="18" charset="0"/>
                      </a:endParaRPr>
                    </a:p>
                    <a:p>
                      <a:pPr marL="0" marR="0" lvl="0" indent="0" algn="l" defTabSz="1280160" rtl="0" eaLnBrk="1" fontAlgn="auto" latinLnBrk="0" hangingPunct="1">
                        <a:lnSpc>
                          <a:spcPct val="100000"/>
                        </a:lnSpc>
                        <a:spcBef>
                          <a:spcPts val="0"/>
                        </a:spcBef>
                        <a:spcAft>
                          <a:spcPts val="0"/>
                        </a:spcAft>
                        <a:buClrTx/>
                        <a:buSzTx/>
                        <a:buFont typeface="+mj-lt"/>
                        <a:buNone/>
                        <a:tabLst/>
                        <a:defRPr/>
                      </a:pPr>
                      <a:r>
                        <a:rPr lang="en-US" sz="1100" dirty="0">
                          <a:solidFill>
                            <a:schemeClr val="tx1"/>
                          </a:solidFill>
                          <a:ea typeface="Calibri" panose="020F0502020204030204" pitchFamily="34" charset="0"/>
                          <a:cs typeface="Times New Roman" panose="02020603050405020304" pitchFamily="18" charset="0"/>
                        </a:rPr>
                        <a:t>14. Define what is meant by ‘secondary storage’. </a:t>
                      </a:r>
                      <a:r>
                        <a:rPr lang="en-US" sz="1100" b="1" dirty="0">
                          <a:solidFill>
                            <a:schemeClr val="tx1"/>
                          </a:solidFill>
                          <a:ea typeface="Calibri" panose="020F0502020204030204" pitchFamily="34" charset="0"/>
                          <a:cs typeface="Times New Roman" panose="02020603050405020304" pitchFamily="18" charset="0"/>
                        </a:rPr>
                        <a:t>[1]</a:t>
                      </a:r>
                      <a:endParaRPr lang="en-GB" sz="1100" b="1" dirty="0">
                        <a:solidFill>
                          <a:schemeClr val="tx1"/>
                        </a:solidFill>
                        <a:ea typeface="Calibri" panose="020F0502020204030204" pitchFamily="34" charset="0"/>
                        <a:cs typeface="Times New Roman" panose="02020603050405020304" pitchFamily="18" charset="0"/>
                      </a:endParaRPr>
                    </a:p>
                  </a:txBody>
                  <a:tcPr anchor="ctr">
                    <a:solidFill>
                      <a:schemeClr val="bg1"/>
                    </a:solidFill>
                  </a:tcPr>
                </a:tc>
                <a:extLst>
                  <a:ext uri="{0D108BD9-81ED-4DB2-BD59-A6C34878D82A}">
                    <a16:rowId xmlns:a16="http://schemas.microsoft.com/office/drawing/2014/main" val="666655507"/>
                  </a:ext>
                </a:extLst>
              </a:tr>
              <a:tr h="338998">
                <a:tc>
                  <a:txBody>
                    <a:bodyPr/>
                    <a:lstStyle/>
                    <a:p>
                      <a:endParaRPr lang="en-GB" sz="1100" dirty="0"/>
                    </a:p>
                  </a:txBody>
                  <a:tcPr anchor="ctr">
                    <a:solidFill>
                      <a:schemeClr val="bg2"/>
                    </a:solidFill>
                  </a:tcPr>
                </a:tc>
                <a:extLst>
                  <a:ext uri="{0D108BD9-81ED-4DB2-BD59-A6C34878D82A}">
                    <a16:rowId xmlns:a16="http://schemas.microsoft.com/office/drawing/2014/main" val="2074797646"/>
                  </a:ext>
                </a:extLst>
              </a:tr>
            </a:tbl>
          </a:graphicData>
        </a:graphic>
      </p:graphicFrame>
    </p:spTree>
    <p:extLst>
      <p:ext uri="{BB962C8B-B14F-4D97-AF65-F5344CB8AC3E}">
        <p14:creationId xmlns:p14="http://schemas.microsoft.com/office/powerpoint/2010/main" val="99252575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2EC6BF-6CB1-4CB3-96CE-9DE45E933036}"/>
              </a:ext>
            </a:extLst>
          </p:cNvPr>
          <p:cNvSpPr>
            <a:spLocks noGrp="1"/>
          </p:cNvSpPr>
          <p:nvPr>
            <p:ph type="title"/>
          </p:nvPr>
        </p:nvSpPr>
        <p:spPr/>
        <p:txBody>
          <a:bodyPr/>
          <a:lstStyle/>
          <a:p>
            <a:r>
              <a:rPr lang="en-GB" sz="1400" b="0" dirty="0">
                <a:solidFill>
                  <a:srgbClr val="C00000"/>
                </a:solidFill>
                <a:latin typeface="+mn-lt"/>
                <a:ea typeface="+mn-ea"/>
                <a:cs typeface="+mn-cs"/>
              </a:rPr>
              <a:t>Typical exam questions</a:t>
            </a:r>
          </a:p>
        </p:txBody>
      </p:sp>
      <p:graphicFrame>
        <p:nvGraphicFramePr>
          <p:cNvPr id="4" name="Table 14">
            <a:extLst>
              <a:ext uri="{FF2B5EF4-FFF2-40B4-BE49-F238E27FC236}">
                <a16:creationId xmlns:a16="http://schemas.microsoft.com/office/drawing/2014/main" id="{98385365-FDDC-4955-8BB2-EB6319158BFC}"/>
              </a:ext>
            </a:extLst>
          </p:cNvPr>
          <p:cNvGraphicFramePr>
            <a:graphicFrameLocks noGrp="1"/>
          </p:cNvGraphicFramePr>
          <p:nvPr>
            <p:extLst>
              <p:ext uri="{D42A27DB-BD31-4B8C-83A1-F6EECF244321}">
                <p14:modId xmlns:p14="http://schemas.microsoft.com/office/powerpoint/2010/main" val="3203538494"/>
              </p:ext>
            </p:extLst>
          </p:nvPr>
        </p:nvGraphicFramePr>
        <p:xfrm>
          <a:off x="347932" y="1186382"/>
          <a:ext cx="9238890" cy="1100998"/>
        </p:xfrm>
        <a:graphic>
          <a:graphicData uri="http://schemas.openxmlformats.org/drawingml/2006/table">
            <a:tbl>
              <a:tblPr bandRow="1">
                <a:tableStyleId>{F5AB1C69-6EDB-4FF4-983F-18BD219EF322}</a:tableStyleId>
              </a:tblPr>
              <a:tblGrid>
                <a:gridCol w="9238890">
                  <a:extLst>
                    <a:ext uri="{9D8B030D-6E8A-4147-A177-3AD203B41FA5}">
                      <a16:colId xmlns:a16="http://schemas.microsoft.com/office/drawing/2014/main" val="1883128953"/>
                    </a:ext>
                  </a:extLst>
                </a:gridCol>
              </a:tblGrid>
              <a:tr h="338998">
                <a:tc>
                  <a:txBody>
                    <a:bodyPr/>
                    <a:lstStyle/>
                    <a:p>
                      <a:pPr marL="0" marR="0" lvl="0" indent="0" algn="l" defTabSz="1280160" rtl="0" eaLnBrk="1" fontAlgn="auto" latinLnBrk="0" hangingPunct="1">
                        <a:lnSpc>
                          <a:spcPct val="100000"/>
                        </a:lnSpc>
                        <a:spcBef>
                          <a:spcPts val="0"/>
                        </a:spcBef>
                        <a:spcAft>
                          <a:spcPts val="0"/>
                        </a:spcAft>
                        <a:buClrTx/>
                        <a:buSzTx/>
                        <a:buFont typeface="+mj-lt"/>
                        <a:buNone/>
                        <a:tabLst/>
                        <a:defRPr/>
                      </a:pPr>
                      <a:r>
                        <a:rPr lang="en-US" sz="1100" dirty="0">
                          <a:solidFill>
                            <a:schemeClr val="tx1"/>
                          </a:solidFill>
                          <a:ea typeface="Calibri" panose="020F0502020204030204" pitchFamily="34" charset="0"/>
                          <a:cs typeface="Times New Roman" panose="02020603050405020304" pitchFamily="18" charset="0"/>
                        </a:rPr>
                        <a:t>Vicky has been on holiday and has taken lots of photos. The memory in her camera is now full and she needs to transfer her photos to an external secondary storage device.</a:t>
                      </a:r>
                    </a:p>
                    <a:p>
                      <a:pPr marL="0" marR="0" lvl="0" indent="0" algn="l" defTabSz="1280160" rtl="0" eaLnBrk="1" fontAlgn="auto" latinLnBrk="0" hangingPunct="1">
                        <a:lnSpc>
                          <a:spcPct val="100000"/>
                        </a:lnSpc>
                        <a:spcBef>
                          <a:spcPts val="0"/>
                        </a:spcBef>
                        <a:spcAft>
                          <a:spcPts val="0"/>
                        </a:spcAft>
                        <a:buClrTx/>
                        <a:buSzTx/>
                        <a:buFont typeface="+mj-lt"/>
                        <a:buNone/>
                        <a:tabLst/>
                        <a:defRPr/>
                      </a:pPr>
                      <a:endParaRPr lang="en-US" sz="1100" dirty="0">
                        <a:solidFill>
                          <a:schemeClr val="tx1"/>
                        </a:solidFill>
                        <a:ea typeface="Calibri" panose="020F0502020204030204" pitchFamily="34" charset="0"/>
                        <a:cs typeface="Times New Roman" panose="02020603050405020304" pitchFamily="18" charset="0"/>
                      </a:endParaRPr>
                    </a:p>
                    <a:p>
                      <a:pPr marL="0" marR="0" lvl="0" indent="0" algn="l" defTabSz="1280160" rtl="0" eaLnBrk="1" fontAlgn="auto" latinLnBrk="0" hangingPunct="1">
                        <a:lnSpc>
                          <a:spcPct val="100000"/>
                        </a:lnSpc>
                        <a:spcBef>
                          <a:spcPts val="0"/>
                        </a:spcBef>
                        <a:spcAft>
                          <a:spcPts val="0"/>
                        </a:spcAft>
                        <a:buClrTx/>
                        <a:buSzTx/>
                        <a:buFont typeface="+mj-lt"/>
                        <a:buNone/>
                        <a:tabLst/>
                        <a:defRPr/>
                      </a:pPr>
                      <a:r>
                        <a:rPr lang="en-US" sz="1100" dirty="0">
                          <a:solidFill>
                            <a:schemeClr val="tx1"/>
                          </a:solidFill>
                          <a:ea typeface="Calibri" panose="020F0502020204030204" pitchFamily="34" charset="0"/>
                          <a:cs typeface="Times New Roman" panose="02020603050405020304" pitchFamily="18" charset="0"/>
                        </a:rPr>
                        <a:t>15. Identify the three common storage technologies Vicky can choose from. </a:t>
                      </a:r>
                      <a:r>
                        <a:rPr lang="en-US" sz="1100" b="1" dirty="0">
                          <a:solidFill>
                            <a:schemeClr val="tx1"/>
                          </a:solidFill>
                          <a:ea typeface="Calibri" panose="020F0502020204030204" pitchFamily="34" charset="0"/>
                          <a:cs typeface="Times New Roman" panose="02020603050405020304" pitchFamily="18" charset="0"/>
                        </a:rPr>
                        <a:t>[3]</a:t>
                      </a:r>
                      <a:endParaRPr lang="en-GB" sz="1100" b="1" dirty="0">
                        <a:solidFill>
                          <a:schemeClr val="tx1"/>
                        </a:solidFill>
                        <a:ea typeface="Calibri" panose="020F0502020204030204" pitchFamily="34" charset="0"/>
                        <a:cs typeface="Times New Roman" panose="02020603050405020304" pitchFamily="18" charset="0"/>
                      </a:endParaRPr>
                    </a:p>
                  </a:txBody>
                  <a:tcPr anchor="ctr">
                    <a:solidFill>
                      <a:schemeClr val="bg1"/>
                    </a:solidFill>
                  </a:tcPr>
                </a:tc>
                <a:extLst>
                  <a:ext uri="{0D108BD9-81ED-4DB2-BD59-A6C34878D82A}">
                    <a16:rowId xmlns:a16="http://schemas.microsoft.com/office/drawing/2014/main" val="666655507"/>
                  </a:ext>
                </a:extLst>
              </a:tr>
              <a:tr h="338998">
                <a:tc>
                  <a:txBody>
                    <a:bodyPr/>
                    <a:lstStyle/>
                    <a:p>
                      <a:endParaRPr lang="en-GB" sz="1100" dirty="0"/>
                    </a:p>
                  </a:txBody>
                  <a:tcPr anchor="ctr">
                    <a:solidFill>
                      <a:schemeClr val="bg2"/>
                    </a:solidFill>
                  </a:tcPr>
                </a:tc>
                <a:extLst>
                  <a:ext uri="{0D108BD9-81ED-4DB2-BD59-A6C34878D82A}">
                    <a16:rowId xmlns:a16="http://schemas.microsoft.com/office/drawing/2014/main" val="2074797646"/>
                  </a:ext>
                </a:extLst>
              </a:tr>
            </a:tbl>
          </a:graphicData>
        </a:graphic>
      </p:graphicFrame>
    </p:spTree>
    <p:extLst>
      <p:ext uri="{BB962C8B-B14F-4D97-AF65-F5344CB8AC3E}">
        <p14:creationId xmlns:p14="http://schemas.microsoft.com/office/powerpoint/2010/main" val="8403222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2EC6BF-6CB1-4CB3-96CE-9DE45E933036}"/>
              </a:ext>
            </a:extLst>
          </p:cNvPr>
          <p:cNvSpPr>
            <a:spLocks noGrp="1"/>
          </p:cNvSpPr>
          <p:nvPr>
            <p:ph type="title"/>
          </p:nvPr>
        </p:nvSpPr>
        <p:spPr/>
        <p:txBody>
          <a:bodyPr/>
          <a:lstStyle/>
          <a:p>
            <a:r>
              <a:rPr lang="en-GB" sz="1400" b="0" dirty="0">
                <a:solidFill>
                  <a:srgbClr val="C00000"/>
                </a:solidFill>
                <a:latin typeface="+mn-lt"/>
                <a:ea typeface="+mn-ea"/>
                <a:cs typeface="+mn-cs"/>
              </a:rPr>
              <a:t>Typical exam questions</a:t>
            </a:r>
          </a:p>
        </p:txBody>
      </p:sp>
      <p:graphicFrame>
        <p:nvGraphicFramePr>
          <p:cNvPr id="4" name="Table 14">
            <a:extLst>
              <a:ext uri="{FF2B5EF4-FFF2-40B4-BE49-F238E27FC236}">
                <a16:creationId xmlns:a16="http://schemas.microsoft.com/office/drawing/2014/main" id="{98385365-FDDC-4955-8BB2-EB6319158BFC}"/>
              </a:ext>
            </a:extLst>
          </p:cNvPr>
          <p:cNvGraphicFramePr>
            <a:graphicFrameLocks noGrp="1"/>
          </p:cNvGraphicFramePr>
          <p:nvPr>
            <p:extLst>
              <p:ext uri="{D42A27DB-BD31-4B8C-83A1-F6EECF244321}">
                <p14:modId xmlns:p14="http://schemas.microsoft.com/office/powerpoint/2010/main" val="1758690294"/>
              </p:ext>
            </p:extLst>
          </p:nvPr>
        </p:nvGraphicFramePr>
        <p:xfrm>
          <a:off x="347932" y="1186382"/>
          <a:ext cx="9238890" cy="1268638"/>
        </p:xfrm>
        <a:graphic>
          <a:graphicData uri="http://schemas.openxmlformats.org/drawingml/2006/table">
            <a:tbl>
              <a:tblPr bandRow="1">
                <a:tableStyleId>{F5AB1C69-6EDB-4FF4-983F-18BD219EF322}</a:tableStyleId>
              </a:tblPr>
              <a:tblGrid>
                <a:gridCol w="4619445">
                  <a:extLst>
                    <a:ext uri="{9D8B030D-6E8A-4147-A177-3AD203B41FA5}">
                      <a16:colId xmlns:a16="http://schemas.microsoft.com/office/drawing/2014/main" val="1883128953"/>
                    </a:ext>
                  </a:extLst>
                </a:gridCol>
                <a:gridCol w="4619445">
                  <a:extLst>
                    <a:ext uri="{9D8B030D-6E8A-4147-A177-3AD203B41FA5}">
                      <a16:colId xmlns:a16="http://schemas.microsoft.com/office/drawing/2014/main" val="2355725841"/>
                    </a:ext>
                  </a:extLst>
                </a:gridCol>
              </a:tblGrid>
              <a:tr h="338998">
                <a:tc gridSpan="2">
                  <a:txBody>
                    <a:bodyPr/>
                    <a:lstStyle/>
                    <a:p>
                      <a:pPr marL="0" marR="0" lvl="0" indent="0" algn="l" defTabSz="1280160" rtl="0" eaLnBrk="1" fontAlgn="auto" latinLnBrk="0" hangingPunct="1">
                        <a:lnSpc>
                          <a:spcPct val="100000"/>
                        </a:lnSpc>
                        <a:spcBef>
                          <a:spcPts val="0"/>
                        </a:spcBef>
                        <a:spcAft>
                          <a:spcPts val="0"/>
                        </a:spcAft>
                        <a:buClrTx/>
                        <a:buSzTx/>
                        <a:buFont typeface="+mj-lt"/>
                        <a:buNone/>
                        <a:tabLst/>
                        <a:defRPr/>
                      </a:pPr>
                      <a:r>
                        <a:rPr lang="en-US" sz="1100" dirty="0">
                          <a:solidFill>
                            <a:schemeClr val="tx1"/>
                          </a:solidFill>
                          <a:ea typeface="Calibri" panose="020F0502020204030204" pitchFamily="34" charset="0"/>
                          <a:cs typeface="Times New Roman" panose="02020603050405020304" pitchFamily="18" charset="0"/>
                        </a:rPr>
                        <a:t>A law firm currently use a Local Area Network (LAN) linked to a Wide Area Network (WAN). They want to upgrade their system to </a:t>
                      </a:r>
                      <a:r>
                        <a:rPr lang="en-US" sz="1100" dirty="0" err="1">
                          <a:solidFill>
                            <a:schemeClr val="tx1"/>
                          </a:solidFill>
                          <a:ea typeface="Calibri" panose="020F0502020204030204" pitchFamily="34" charset="0"/>
                          <a:cs typeface="Times New Roman" panose="02020603050405020304" pitchFamily="18" charset="0"/>
                        </a:rPr>
                        <a:t>utilise</a:t>
                      </a:r>
                      <a:r>
                        <a:rPr lang="en-US" sz="1100" dirty="0">
                          <a:solidFill>
                            <a:schemeClr val="tx1"/>
                          </a:solidFill>
                          <a:ea typeface="Calibri" panose="020F0502020204030204" pitchFamily="34" charset="0"/>
                          <a:cs typeface="Times New Roman" panose="02020603050405020304" pitchFamily="18" charset="0"/>
                        </a:rPr>
                        <a:t> cloud storage.</a:t>
                      </a:r>
                    </a:p>
                    <a:p>
                      <a:pPr marL="0" marR="0" lvl="0" indent="0" algn="l" defTabSz="1280160" rtl="0" eaLnBrk="1" fontAlgn="auto" latinLnBrk="0" hangingPunct="1">
                        <a:lnSpc>
                          <a:spcPct val="100000"/>
                        </a:lnSpc>
                        <a:spcBef>
                          <a:spcPts val="0"/>
                        </a:spcBef>
                        <a:spcAft>
                          <a:spcPts val="0"/>
                        </a:spcAft>
                        <a:buClrTx/>
                        <a:buSzTx/>
                        <a:buFont typeface="+mj-lt"/>
                        <a:buNone/>
                        <a:tabLst/>
                        <a:defRPr/>
                      </a:pPr>
                      <a:endParaRPr lang="en-US" sz="1100" dirty="0">
                        <a:solidFill>
                          <a:schemeClr val="tx1"/>
                        </a:solidFill>
                        <a:ea typeface="Calibri" panose="020F0502020204030204" pitchFamily="34" charset="0"/>
                        <a:cs typeface="Times New Roman" panose="02020603050405020304" pitchFamily="18" charset="0"/>
                      </a:endParaRPr>
                    </a:p>
                    <a:p>
                      <a:pPr marL="0" marR="0" lvl="0" indent="0" algn="l" defTabSz="1280160" rtl="0" eaLnBrk="1" fontAlgn="auto" latinLnBrk="0" hangingPunct="1">
                        <a:lnSpc>
                          <a:spcPct val="100000"/>
                        </a:lnSpc>
                        <a:spcBef>
                          <a:spcPts val="0"/>
                        </a:spcBef>
                        <a:spcAft>
                          <a:spcPts val="0"/>
                        </a:spcAft>
                        <a:buClrTx/>
                        <a:buSzTx/>
                        <a:buFont typeface="+mj-lt"/>
                        <a:buNone/>
                        <a:tabLst/>
                        <a:defRPr/>
                      </a:pPr>
                      <a:r>
                        <a:rPr lang="en-US" sz="1100" dirty="0">
                          <a:solidFill>
                            <a:schemeClr val="tx1"/>
                          </a:solidFill>
                          <a:ea typeface="Calibri" panose="020F0502020204030204" pitchFamily="34" charset="0"/>
                          <a:cs typeface="Times New Roman" panose="02020603050405020304" pitchFamily="18" charset="0"/>
                        </a:rPr>
                        <a:t>16. Explain two advantages to the law firm of storing their data in the cloud. </a:t>
                      </a:r>
                      <a:r>
                        <a:rPr lang="en-US" sz="1100" b="1" dirty="0">
                          <a:solidFill>
                            <a:schemeClr val="tx1"/>
                          </a:solidFill>
                          <a:ea typeface="Calibri" panose="020F0502020204030204" pitchFamily="34" charset="0"/>
                          <a:cs typeface="Times New Roman" panose="02020603050405020304" pitchFamily="18" charset="0"/>
                        </a:rPr>
                        <a:t>[3]</a:t>
                      </a:r>
                    </a:p>
                    <a:p>
                      <a:pPr marL="0" marR="0" lvl="0" indent="0" algn="l" defTabSz="1280160" rtl="0" eaLnBrk="1" fontAlgn="auto" latinLnBrk="0" hangingPunct="1">
                        <a:lnSpc>
                          <a:spcPct val="100000"/>
                        </a:lnSpc>
                        <a:spcBef>
                          <a:spcPts val="0"/>
                        </a:spcBef>
                        <a:spcAft>
                          <a:spcPts val="0"/>
                        </a:spcAft>
                        <a:buClrTx/>
                        <a:buSzTx/>
                        <a:buFont typeface="+mj-lt"/>
                        <a:buNone/>
                        <a:tabLst/>
                        <a:defRPr/>
                      </a:pPr>
                      <a:endParaRPr lang="en-US" sz="1100" b="1" dirty="0">
                        <a:solidFill>
                          <a:schemeClr val="tx1"/>
                        </a:solidFill>
                        <a:ea typeface="Calibri" panose="020F0502020204030204" pitchFamily="34" charset="0"/>
                        <a:cs typeface="Times New Roman" panose="02020603050405020304" pitchFamily="18" charset="0"/>
                      </a:endParaRPr>
                    </a:p>
                    <a:p>
                      <a:pPr marL="0" marR="0" lvl="0" indent="0" algn="l" defTabSz="1280160" rtl="0" eaLnBrk="1" fontAlgn="auto" latinLnBrk="0" hangingPunct="1">
                        <a:lnSpc>
                          <a:spcPct val="100000"/>
                        </a:lnSpc>
                        <a:spcBef>
                          <a:spcPts val="0"/>
                        </a:spcBef>
                        <a:spcAft>
                          <a:spcPts val="0"/>
                        </a:spcAft>
                        <a:buClrTx/>
                        <a:buSzTx/>
                        <a:buFont typeface="+mj-lt"/>
                        <a:buNone/>
                        <a:tabLst/>
                        <a:defRPr/>
                      </a:pPr>
                      <a:r>
                        <a:rPr lang="en-US" sz="1100" dirty="0">
                          <a:solidFill>
                            <a:schemeClr val="tx1"/>
                          </a:solidFill>
                          <a:ea typeface="Calibri" panose="020F0502020204030204" pitchFamily="34" charset="0"/>
                          <a:cs typeface="Times New Roman" panose="02020603050405020304" pitchFamily="18" charset="0"/>
                        </a:rPr>
                        <a:t>Explain two dis-advantages to the law firm of storing their data in the cloud. </a:t>
                      </a:r>
                      <a:r>
                        <a:rPr lang="en-US" sz="1100" b="1" dirty="0">
                          <a:solidFill>
                            <a:schemeClr val="tx1"/>
                          </a:solidFill>
                          <a:ea typeface="Calibri" panose="020F0502020204030204" pitchFamily="34" charset="0"/>
                          <a:cs typeface="Times New Roman" panose="02020603050405020304" pitchFamily="18" charset="0"/>
                        </a:rPr>
                        <a:t>[3]</a:t>
                      </a:r>
                    </a:p>
                  </a:txBody>
                  <a:tcPr anchor="ctr">
                    <a:solidFill>
                      <a:schemeClr val="bg1"/>
                    </a:solidFill>
                  </a:tcPr>
                </a:tc>
                <a:tc hMerge="1">
                  <a:txBody>
                    <a:bodyPr/>
                    <a:lstStyle/>
                    <a:p>
                      <a:pPr marL="0" marR="0" lvl="0" indent="0" algn="l" defTabSz="1280160" rtl="0" eaLnBrk="1" fontAlgn="auto" latinLnBrk="0" hangingPunct="1">
                        <a:lnSpc>
                          <a:spcPct val="100000"/>
                        </a:lnSpc>
                        <a:spcBef>
                          <a:spcPts val="0"/>
                        </a:spcBef>
                        <a:spcAft>
                          <a:spcPts val="0"/>
                        </a:spcAft>
                        <a:buClrTx/>
                        <a:buSzTx/>
                        <a:buFont typeface="+mj-lt"/>
                        <a:buNone/>
                        <a:tabLst/>
                        <a:defRPr/>
                      </a:pPr>
                      <a:endParaRPr lang="en-US" sz="1100" b="1" dirty="0">
                        <a:solidFill>
                          <a:schemeClr val="tx1"/>
                        </a:solidFill>
                        <a:ea typeface="Calibri" panose="020F0502020204030204" pitchFamily="34" charset="0"/>
                        <a:cs typeface="Times New Roman" panose="02020603050405020304" pitchFamily="18" charset="0"/>
                      </a:endParaRPr>
                    </a:p>
                  </a:txBody>
                  <a:tcPr anchor="ctr">
                    <a:solidFill>
                      <a:schemeClr val="bg1"/>
                    </a:solidFill>
                  </a:tcPr>
                </a:tc>
                <a:extLst>
                  <a:ext uri="{0D108BD9-81ED-4DB2-BD59-A6C34878D82A}">
                    <a16:rowId xmlns:a16="http://schemas.microsoft.com/office/drawing/2014/main" val="666655507"/>
                  </a:ext>
                </a:extLst>
              </a:tr>
              <a:tr h="338998">
                <a:tc>
                  <a:txBody>
                    <a:bodyPr/>
                    <a:lstStyle/>
                    <a:p>
                      <a:endParaRPr lang="en-GB" sz="1100" dirty="0"/>
                    </a:p>
                  </a:txBody>
                  <a:tcPr>
                    <a:solidFill>
                      <a:schemeClr val="bg2"/>
                    </a:solidFill>
                  </a:tcPr>
                </a:tc>
                <a:tc>
                  <a:txBody>
                    <a:bodyPr/>
                    <a:lstStyle/>
                    <a:p>
                      <a:endParaRPr lang="en-US" sz="1100" dirty="0"/>
                    </a:p>
                  </a:txBody>
                  <a:tcPr>
                    <a:solidFill>
                      <a:schemeClr val="bg2"/>
                    </a:solidFill>
                  </a:tcPr>
                </a:tc>
                <a:extLst>
                  <a:ext uri="{0D108BD9-81ED-4DB2-BD59-A6C34878D82A}">
                    <a16:rowId xmlns:a16="http://schemas.microsoft.com/office/drawing/2014/main" val="2074797646"/>
                  </a:ext>
                </a:extLst>
              </a:tr>
            </a:tbl>
          </a:graphicData>
        </a:graphic>
      </p:graphicFrame>
    </p:spTree>
    <p:extLst>
      <p:ext uri="{BB962C8B-B14F-4D97-AF65-F5344CB8AC3E}">
        <p14:creationId xmlns:p14="http://schemas.microsoft.com/office/powerpoint/2010/main" val="327760823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2EC6BF-6CB1-4CB3-96CE-9DE45E933036}"/>
              </a:ext>
            </a:extLst>
          </p:cNvPr>
          <p:cNvSpPr>
            <a:spLocks noGrp="1"/>
          </p:cNvSpPr>
          <p:nvPr>
            <p:ph type="title"/>
          </p:nvPr>
        </p:nvSpPr>
        <p:spPr/>
        <p:txBody>
          <a:bodyPr/>
          <a:lstStyle/>
          <a:p>
            <a:r>
              <a:rPr lang="en-GB" sz="1400" b="0" dirty="0">
                <a:solidFill>
                  <a:srgbClr val="C00000"/>
                </a:solidFill>
                <a:latin typeface="+mn-lt"/>
                <a:ea typeface="+mn-ea"/>
                <a:cs typeface="+mn-cs"/>
              </a:rPr>
              <a:t>Typical exam questions</a:t>
            </a:r>
          </a:p>
        </p:txBody>
      </p:sp>
      <p:graphicFrame>
        <p:nvGraphicFramePr>
          <p:cNvPr id="4" name="Table 14">
            <a:extLst>
              <a:ext uri="{FF2B5EF4-FFF2-40B4-BE49-F238E27FC236}">
                <a16:creationId xmlns:a16="http://schemas.microsoft.com/office/drawing/2014/main" id="{60FCAA3E-793B-484C-AAE6-77A3D1F87510}"/>
              </a:ext>
            </a:extLst>
          </p:cNvPr>
          <p:cNvGraphicFramePr>
            <a:graphicFrameLocks noGrp="1"/>
          </p:cNvGraphicFramePr>
          <p:nvPr>
            <p:extLst>
              <p:ext uri="{D42A27DB-BD31-4B8C-83A1-F6EECF244321}">
                <p14:modId xmlns:p14="http://schemas.microsoft.com/office/powerpoint/2010/main" val="1504583185"/>
              </p:ext>
            </p:extLst>
          </p:nvPr>
        </p:nvGraphicFramePr>
        <p:xfrm>
          <a:off x="347932" y="1270000"/>
          <a:ext cx="9238890" cy="1099344"/>
        </p:xfrm>
        <a:graphic>
          <a:graphicData uri="http://schemas.openxmlformats.org/drawingml/2006/table">
            <a:tbl>
              <a:tblPr bandRow="1">
                <a:tableStyleId>{F5AB1C69-6EDB-4FF4-983F-18BD219EF322}</a:tableStyleId>
              </a:tblPr>
              <a:tblGrid>
                <a:gridCol w="9238890">
                  <a:extLst>
                    <a:ext uri="{9D8B030D-6E8A-4147-A177-3AD203B41FA5}">
                      <a16:colId xmlns:a16="http://schemas.microsoft.com/office/drawing/2014/main" val="1883128953"/>
                    </a:ext>
                  </a:extLst>
                </a:gridCol>
              </a:tblGrid>
              <a:tr h="337344">
                <a:tc>
                  <a:txBody>
                    <a:bodyPr/>
                    <a:lstStyle/>
                    <a:p>
                      <a:pPr marL="0" marR="0" lvl="0" indent="0" algn="l" defTabSz="1280160" rtl="0" eaLnBrk="1" fontAlgn="auto" latinLnBrk="0" hangingPunct="1">
                        <a:lnSpc>
                          <a:spcPct val="100000"/>
                        </a:lnSpc>
                        <a:spcBef>
                          <a:spcPts val="0"/>
                        </a:spcBef>
                        <a:spcAft>
                          <a:spcPts val="0"/>
                        </a:spcAft>
                        <a:buClrTx/>
                        <a:buSzTx/>
                        <a:buFontTx/>
                        <a:buNone/>
                        <a:tabLst/>
                        <a:defRPr/>
                      </a:pPr>
                      <a:r>
                        <a:rPr lang="en-US" sz="1100" dirty="0">
                          <a:ea typeface="Calibri" panose="020F0502020204030204" pitchFamily="34" charset="0"/>
                          <a:cs typeface="Times New Roman" panose="02020603050405020304" pitchFamily="18" charset="0"/>
                        </a:rPr>
                        <a:t>17. Order the following units from smallest to largest:</a:t>
                      </a:r>
                    </a:p>
                    <a:p>
                      <a:pPr marL="0" marR="0" lvl="0" indent="0" algn="l" defTabSz="1280160" rtl="0" eaLnBrk="1" fontAlgn="auto" latinLnBrk="0" hangingPunct="1">
                        <a:lnSpc>
                          <a:spcPct val="100000"/>
                        </a:lnSpc>
                        <a:spcBef>
                          <a:spcPts val="0"/>
                        </a:spcBef>
                        <a:spcAft>
                          <a:spcPts val="0"/>
                        </a:spcAft>
                        <a:buClrTx/>
                        <a:buSzTx/>
                        <a:buFontTx/>
                        <a:buNone/>
                        <a:tabLst/>
                        <a:defRPr/>
                      </a:pPr>
                      <a:endParaRPr lang="en-US" sz="1100" dirty="0">
                        <a:ea typeface="Calibri" panose="020F0502020204030204" pitchFamily="34" charset="0"/>
                        <a:cs typeface="Times New Roman" panose="02020603050405020304" pitchFamily="18" charset="0"/>
                      </a:endParaRPr>
                    </a:p>
                    <a:p>
                      <a:pPr marL="0" marR="0" lvl="0" indent="0" algn="l" defTabSz="1280160" rtl="0" eaLnBrk="1" fontAlgn="auto" latinLnBrk="0" hangingPunct="1">
                        <a:lnSpc>
                          <a:spcPct val="100000"/>
                        </a:lnSpc>
                        <a:spcBef>
                          <a:spcPts val="0"/>
                        </a:spcBef>
                        <a:spcAft>
                          <a:spcPts val="0"/>
                        </a:spcAft>
                        <a:buClrTx/>
                        <a:buSzTx/>
                        <a:buFontTx/>
                        <a:buNone/>
                        <a:tabLst/>
                        <a:defRPr/>
                      </a:pPr>
                      <a:endParaRPr lang="en-US" sz="1100" dirty="0">
                        <a:ea typeface="Calibri" panose="020F0502020204030204" pitchFamily="34" charset="0"/>
                        <a:cs typeface="Times New Roman" panose="02020603050405020304" pitchFamily="18" charset="0"/>
                      </a:endParaRPr>
                    </a:p>
                    <a:p>
                      <a:pPr marL="0" marR="0" lvl="0" indent="0" algn="l" defTabSz="1280160" rtl="0" eaLnBrk="1" fontAlgn="auto" latinLnBrk="0" hangingPunct="1">
                        <a:lnSpc>
                          <a:spcPct val="100000"/>
                        </a:lnSpc>
                        <a:spcBef>
                          <a:spcPts val="0"/>
                        </a:spcBef>
                        <a:spcAft>
                          <a:spcPts val="0"/>
                        </a:spcAft>
                        <a:buClrTx/>
                        <a:buSzTx/>
                        <a:buFontTx/>
                        <a:buNone/>
                        <a:tabLst/>
                        <a:defRPr/>
                      </a:pPr>
                      <a:r>
                        <a:rPr lang="en-US" sz="1100" dirty="0">
                          <a:ea typeface="Calibri" panose="020F0502020204030204" pitchFamily="34" charset="0"/>
                          <a:cs typeface="Times New Roman" panose="02020603050405020304" pitchFamily="18" charset="0"/>
                        </a:rPr>
                        <a:t> 	GB	bit	PB	byte	nibble	MB </a:t>
                      </a:r>
                      <a:r>
                        <a:rPr lang="en-GB" sz="1100" b="1" dirty="0">
                          <a:ea typeface="Calibri" panose="020F0502020204030204" pitchFamily="34" charset="0"/>
                          <a:cs typeface="Times New Roman" panose="02020603050405020304" pitchFamily="18" charset="0"/>
                        </a:rPr>
                        <a:t>[1]</a:t>
                      </a:r>
                    </a:p>
                  </a:txBody>
                  <a:tcPr anchor="ctr">
                    <a:solidFill>
                      <a:schemeClr val="bg1"/>
                    </a:solidFill>
                  </a:tcPr>
                </a:tc>
                <a:extLst>
                  <a:ext uri="{0D108BD9-81ED-4DB2-BD59-A6C34878D82A}">
                    <a16:rowId xmlns:a16="http://schemas.microsoft.com/office/drawing/2014/main" val="666655507"/>
                  </a:ext>
                </a:extLst>
              </a:tr>
              <a:tr h="337344">
                <a:tc>
                  <a:txBody>
                    <a:bodyPr/>
                    <a:lstStyle/>
                    <a:p>
                      <a:endParaRPr lang="en-GB" sz="1100" dirty="0"/>
                    </a:p>
                  </a:txBody>
                  <a:tcPr anchor="ctr">
                    <a:solidFill>
                      <a:schemeClr val="bg2"/>
                    </a:solidFill>
                  </a:tcPr>
                </a:tc>
                <a:extLst>
                  <a:ext uri="{0D108BD9-81ED-4DB2-BD59-A6C34878D82A}">
                    <a16:rowId xmlns:a16="http://schemas.microsoft.com/office/drawing/2014/main" val="2074797646"/>
                  </a:ext>
                </a:extLst>
              </a:tr>
            </a:tbl>
          </a:graphicData>
        </a:graphic>
      </p:graphicFrame>
    </p:spTree>
    <p:extLst>
      <p:ext uri="{BB962C8B-B14F-4D97-AF65-F5344CB8AC3E}">
        <p14:creationId xmlns:p14="http://schemas.microsoft.com/office/powerpoint/2010/main" val="415682650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2EC6BF-6CB1-4CB3-96CE-9DE45E933036}"/>
              </a:ext>
            </a:extLst>
          </p:cNvPr>
          <p:cNvSpPr>
            <a:spLocks noGrp="1"/>
          </p:cNvSpPr>
          <p:nvPr>
            <p:ph type="title"/>
          </p:nvPr>
        </p:nvSpPr>
        <p:spPr/>
        <p:txBody>
          <a:bodyPr/>
          <a:lstStyle/>
          <a:p>
            <a:r>
              <a:rPr lang="en-GB" sz="1400" b="0" dirty="0">
                <a:solidFill>
                  <a:srgbClr val="C00000"/>
                </a:solidFill>
                <a:latin typeface="+mn-lt"/>
                <a:ea typeface="+mn-ea"/>
                <a:cs typeface="+mn-cs"/>
              </a:rPr>
              <a:t>Typical exam questions</a:t>
            </a:r>
          </a:p>
        </p:txBody>
      </p:sp>
      <p:graphicFrame>
        <p:nvGraphicFramePr>
          <p:cNvPr id="4" name="Table 14">
            <a:extLst>
              <a:ext uri="{FF2B5EF4-FFF2-40B4-BE49-F238E27FC236}">
                <a16:creationId xmlns:a16="http://schemas.microsoft.com/office/drawing/2014/main" id="{60FCAA3E-793B-484C-AAE6-77A3D1F87510}"/>
              </a:ext>
            </a:extLst>
          </p:cNvPr>
          <p:cNvGraphicFramePr>
            <a:graphicFrameLocks noGrp="1"/>
          </p:cNvGraphicFramePr>
          <p:nvPr>
            <p:extLst>
              <p:ext uri="{D42A27DB-BD31-4B8C-83A1-F6EECF244321}">
                <p14:modId xmlns:p14="http://schemas.microsoft.com/office/powerpoint/2010/main" val="1355339992"/>
              </p:ext>
            </p:extLst>
          </p:nvPr>
        </p:nvGraphicFramePr>
        <p:xfrm>
          <a:off x="347932" y="1270000"/>
          <a:ext cx="9238890" cy="674688"/>
        </p:xfrm>
        <a:graphic>
          <a:graphicData uri="http://schemas.openxmlformats.org/drawingml/2006/table">
            <a:tbl>
              <a:tblPr bandRow="1">
                <a:tableStyleId>{F5AB1C69-6EDB-4FF4-983F-18BD219EF322}</a:tableStyleId>
              </a:tblPr>
              <a:tblGrid>
                <a:gridCol w="9238890">
                  <a:extLst>
                    <a:ext uri="{9D8B030D-6E8A-4147-A177-3AD203B41FA5}">
                      <a16:colId xmlns:a16="http://schemas.microsoft.com/office/drawing/2014/main" val="1883128953"/>
                    </a:ext>
                  </a:extLst>
                </a:gridCol>
              </a:tblGrid>
              <a:tr h="337344">
                <a:tc>
                  <a:txBody>
                    <a:bodyPr/>
                    <a:lstStyle/>
                    <a:p>
                      <a:pPr marL="0" marR="0" lvl="0" indent="0" algn="l" defTabSz="1280160" rtl="0" eaLnBrk="1" fontAlgn="auto" latinLnBrk="0" hangingPunct="1">
                        <a:lnSpc>
                          <a:spcPct val="100000"/>
                        </a:lnSpc>
                        <a:spcBef>
                          <a:spcPts val="0"/>
                        </a:spcBef>
                        <a:spcAft>
                          <a:spcPts val="0"/>
                        </a:spcAft>
                        <a:buClrTx/>
                        <a:buSzTx/>
                        <a:buFontTx/>
                        <a:buNone/>
                        <a:tabLst/>
                        <a:defRPr/>
                      </a:pPr>
                      <a:r>
                        <a:rPr lang="en-US" sz="1100" dirty="0">
                          <a:ea typeface="Calibri" panose="020F0502020204030204" pitchFamily="34" charset="0"/>
                          <a:cs typeface="Times New Roman" panose="02020603050405020304" pitchFamily="18" charset="0"/>
                        </a:rPr>
                        <a:t>18. Explain why data is stored in computers in a binary format. </a:t>
                      </a:r>
                      <a:r>
                        <a:rPr lang="en-GB" sz="1100" b="1" dirty="0">
                          <a:ea typeface="Calibri" panose="020F0502020204030204" pitchFamily="34" charset="0"/>
                          <a:cs typeface="Times New Roman" panose="02020603050405020304" pitchFamily="18" charset="0"/>
                        </a:rPr>
                        <a:t>[1]</a:t>
                      </a:r>
                    </a:p>
                  </a:txBody>
                  <a:tcPr anchor="ctr">
                    <a:solidFill>
                      <a:schemeClr val="bg1"/>
                    </a:solidFill>
                  </a:tcPr>
                </a:tc>
                <a:extLst>
                  <a:ext uri="{0D108BD9-81ED-4DB2-BD59-A6C34878D82A}">
                    <a16:rowId xmlns:a16="http://schemas.microsoft.com/office/drawing/2014/main" val="666655507"/>
                  </a:ext>
                </a:extLst>
              </a:tr>
              <a:tr h="337344">
                <a:tc>
                  <a:txBody>
                    <a:bodyPr/>
                    <a:lstStyle/>
                    <a:p>
                      <a:endParaRPr lang="en-GB" sz="1100" dirty="0"/>
                    </a:p>
                  </a:txBody>
                  <a:tcPr anchor="ctr">
                    <a:solidFill>
                      <a:schemeClr val="bg2"/>
                    </a:solidFill>
                  </a:tcPr>
                </a:tc>
                <a:extLst>
                  <a:ext uri="{0D108BD9-81ED-4DB2-BD59-A6C34878D82A}">
                    <a16:rowId xmlns:a16="http://schemas.microsoft.com/office/drawing/2014/main" val="2074797646"/>
                  </a:ext>
                </a:extLst>
              </a:tr>
            </a:tbl>
          </a:graphicData>
        </a:graphic>
      </p:graphicFrame>
    </p:spTree>
    <p:extLst>
      <p:ext uri="{BB962C8B-B14F-4D97-AF65-F5344CB8AC3E}">
        <p14:creationId xmlns:p14="http://schemas.microsoft.com/office/powerpoint/2010/main" val="13062051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2EC6BF-6CB1-4CB3-96CE-9DE45E933036}"/>
              </a:ext>
            </a:extLst>
          </p:cNvPr>
          <p:cNvSpPr>
            <a:spLocks noGrp="1"/>
          </p:cNvSpPr>
          <p:nvPr>
            <p:ph type="title"/>
          </p:nvPr>
        </p:nvSpPr>
        <p:spPr/>
        <p:txBody>
          <a:bodyPr/>
          <a:lstStyle/>
          <a:p>
            <a:r>
              <a:rPr lang="en-GB" sz="1400" b="0" dirty="0">
                <a:solidFill>
                  <a:srgbClr val="C00000"/>
                </a:solidFill>
                <a:latin typeface="+mn-lt"/>
                <a:ea typeface="+mn-ea"/>
                <a:cs typeface="+mn-cs"/>
              </a:rPr>
              <a:t>Typical exam questions</a:t>
            </a:r>
          </a:p>
        </p:txBody>
      </p:sp>
      <p:graphicFrame>
        <p:nvGraphicFramePr>
          <p:cNvPr id="4" name="Table 14">
            <a:extLst>
              <a:ext uri="{FF2B5EF4-FFF2-40B4-BE49-F238E27FC236}">
                <a16:creationId xmlns:a16="http://schemas.microsoft.com/office/drawing/2014/main" id="{60FCAA3E-793B-484C-AAE6-77A3D1F87510}"/>
              </a:ext>
            </a:extLst>
          </p:cNvPr>
          <p:cNvGraphicFramePr>
            <a:graphicFrameLocks noGrp="1"/>
          </p:cNvGraphicFramePr>
          <p:nvPr>
            <p:extLst>
              <p:ext uri="{D42A27DB-BD31-4B8C-83A1-F6EECF244321}">
                <p14:modId xmlns:p14="http://schemas.microsoft.com/office/powerpoint/2010/main" val="3745148153"/>
              </p:ext>
            </p:extLst>
          </p:nvPr>
        </p:nvGraphicFramePr>
        <p:xfrm>
          <a:off x="347932" y="1270000"/>
          <a:ext cx="9238890" cy="931704"/>
        </p:xfrm>
        <a:graphic>
          <a:graphicData uri="http://schemas.openxmlformats.org/drawingml/2006/table">
            <a:tbl>
              <a:tblPr bandRow="1">
                <a:tableStyleId>{F5AB1C69-6EDB-4FF4-983F-18BD219EF322}</a:tableStyleId>
              </a:tblPr>
              <a:tblGrid>
                <a:gridCol w="9238890">
                  <a:extLst>
                    <a:ext uri="{9D8B030D-6E8A-4147-A177-3AD203B41FA5}">
                      <a16:colId xmlns:a16="http://schemas.microsoft.com/office/drawing/2014/main" val="1883128953"/>
                    </a:ext>
                  </a:extLst>
                </a:gridCol>
              </a:tblGrid>
              <a:tr h="337344">
                <a:tc>
                  <a:txBody>
                    <a:bodyPr/>
                    <a:lstStyle/>
                    <a:p>
                      <a:pPr marL="0" marR="0" lvl="0" indent="0" algn="l" defTabSz="1280160" rtl="0" eaLnBrk="1" fontAlgn="auto" latinLnBrk="0" hangingPunct="1">
                        <a:lnSpc>
                          <a:spcPct val="100000"/>
                        </a:lnSpc>
                        <a:spcBef>
                          <a:spcPts val="0"/>
                        </a:spcBef>
                        <a:spcAft>
                          <a:spcPts val="0"/>
                        </a:spcAft>
                        <a:buClrTx/>
                        <a:buSzTx/>
                        <a:buFontTx/>
                        <a:buNone/>
                        <a:tabLst/>
                        <a:defRPr/>
                      </a:pPr>
                      <a:r>
                        <a:rPr lang="en-US" sz="1100" dirty="0">
                          <a:ea typeface="Calibri" panose="020F0502020204030204" pitchFamily="34" charset="0"/>
                          <a:cs typeface="Times New Roman" panose="02020603050405020304" pitchFamily="18" charset="0"/>
                        </a:rPr>
                        <a:t>A computer has 1024 megabytes of RAM.</a:t>
                      </a:r>
                    </a:p>
                    <a:p>
                      <a:pPr marL="0" marR="0" lvl="0" indent="0" algn="l" defTabSz="1280160" rtl="0" eaLnBrk="1" fontAlgn="auto" latinLnBrk="0" hangingPunct="1">
                        <a:lnSpc>
                          <a:spcPct val="100000"/>
                        </a:lnSpc>
                        <a:spcBef>
                          <a:spcPts val="0"/>
                        </a:spcBef>
                        <a:spcAft>
                          <a:spcPts val="0"/>
                        </a:spcAft>
                        <a:buClrTx/>
                        <a:buSzTx/>
                        <a:buFontTx/>
                        <a:buNone/>
                        <a:tabLst/>
                        <a:defRPr/>
                      </a:pPr>
                      <a:endParaRPr lang="en-US" sz="1100" dirty="0">
                        <a:ea typeface="Calibri" panose="020F0502020204030204" pitchFamily="34" charset="0"/>
                        <a:cs typeface="Times New Roman" panose="02020603050405020304" pitchFamily="18" charset="0"/>
                      </a:endParaRPr>
                    </a:p>
                    <a:p>
                      <a:pPr marL="0" marR="0" lvl="0" indent="0" algn="l" defTabSz="1280160" rtl="0" eaLnBrk="1" fontAlgn="auto" latinLnBrk="0" hangingPunct="1">
                        <a:lnSpc>
                          <a:spcPct val="100000"/>
                        </a:lnSpc>
                        <a:spcBef>
                          <a:spcPts val="0"/>
                        </a:spcBef>
                        <a:spcAft>
                          <a:spcPts val="0"/>
                        </a:spcAft>
                        <a:buClrTx/>
                        <a:buSzTx/>
                        <a:buFontTx/>
                        <a:buNone/>
                        <a:tabLst/>
                        <a:defRPr/>
                      </a:pPr>
                      <a:r>
                        <a:rPr lang="en-US" sz="1100" dirty="0">
                          <a:ea typeface="Calibri" panose="020F0502020204030204" pitchFamily="34" charset="0"/>
                          <a:cs typeface="Times New Roman" panose="02020603050405020304" pitchFamily="18" charset="0"/>
                        </a:rPr>
                        <a:t>19. How many gigabytes of RAM does the computer have? </a:t>
                      </a:r>
                      <a:r>
                        <a:rPr lang="en-GB" sz="1100" b="1" dirty="0">
                          <a:ea typeface="Calibri" panose="020F0502020204030204" pitchFamily="34" charset="0"/>
                          <a:cs typeface="Times New Roman" panose="02020603050405020304" pitchFamily="18" charset="0"/>
                        </a:rPr>
                        <a:t>[1]</a:t>
                      </a:r>
                    </a:p>
                  </a:txBody>
                  <a:tcPr anchor="ctr">
                    <a:solidFill>
                      <a:schemeClr val="bg1"/>
                    </a:solidFill>
                  </a:tcPr>
                </a:tc>
                <a:extLst>
                  <a:ext uri="{0D108BD9-81ED-4DB2-BD59-A6C34878D82A}">
                    <a16:rowId xmlns:a16="http://schemas.microsoft.com/office/drawing/2014/main" val="666655507"/>
                  </a:ext>
                </a:extLst>
              </a:tr>
              <a:tr h="337344">
                <a:tc>
                  <a:txBody>
                    <a:bodyPr/>
                    <a:lstStyle/>
                    <a:p>
                      <a:endParaRPr lang="en-GB" sz="1100" dirty="0"/>
                    </a:p>
                  </a:txBody>
                  <a:tcPr anchor="ctr">
                    <a:solidFill>
                      <a:schemeClr val="bg2"/>
                    </a:solidFill>
                  </a:tcPr>
                </a:tc>
                <a:extLst>
                  <a:ext uri="{0D108BD9-81ED-4DB2-BD59-A6C34878D82A}">
                    <a16:rowId xmlns:a16="http://schemas.microsoft.com/office/drawing/2014/main" val="2074797646"/>
                  </a:ext>
                </a:extLst>
              </a:tr>
            </a:tbl>
          </a:graphicData>
        </a:graphic>
      </p:graphicFrame>
    </p:spTree>
    <p:extLst>
      <p:ext uri="{BB962C8B-B14F-4D97-AF65-F5344CB8AC3E}">
        <p14:creationId xmlns:p14="http://schemas.microsoft.com/office/powerpoint/2010/main" val="268436891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2EC6BF-6CB1-4CB3-96CE-9DE45E933036}"/>
              </a:ext>
            </a:extLst>
          </p:cNvPr>
          <p:cNvSpPr>
            <a:spLocks noGrp="1"/>
          </p:cNvSpPr>
          <p:nvPr>
            <p:ph type="title"/>
          </p:nvPr>
        </p:nvSpPr>
        <p:spPr/>
        <p:txBody>
          <a:bodyPr/>
          <a:lstStyle/>
          <a:p>
            <a:r>
              <a:rPr lang="en-GB" sz="1400" b="0" dirty="0">
                <a:solidFill>
                  <a:srgbClr val="C00000"/>
                </a:solidFill>
                <a:latin typeface="+mn-lt"/>
                <a:ea typeface="+mn-ea"/>
                <a:cs typeface="+mn-cs"/>
              </a:rPr>
              <a:t>Typical exam questions</a:t>
            </a:r>
          </a:p>
        </p:txBody>
      </p:sp>
      <p:graphicFrame>
        <p:nvGraphicFramePr>
          <p:cNvPr id="4" name="Table 14">
            <a:extLst>
              <a:ext uri="{FF2B5EF4-FFF2-40B4-BE49-F238E27FC236}">
                <a16:creationId xmlns:a16="http://schemas.microsoft.com/office/drawing/2014/main" id="{B3A61190-FF49-411B-BF47-DE34EE8A17B3}"/>
              </a:ext>
            </a:extLst>
          </p:cNvPr>
          <p:cNvGraphicFramePr>
            <a:graphicFrameLocks noGrp="1"/>
          </p:cNvGraphicFramePr>
          <p:nvPr>
            <p:extLst>
              <p:ext uri="{D42A27DB-BD31-4B8C-83A1-F6EECF244321}">
                <p14:modId xmlns:p14="http://schemas.microsoft.com/office/powerpoint/2010/main" val="1185667217"/>
              </p:ext>
            </p:extLst>
          </p:nvPr>
        </p:nvGraphicFramePr>
        <p:xfrm>
          <a:off x="347932" y="1270000"/>
          <a:ext cx="9238890" cy="1603918"/>
        </p:xfrm>
        <a:graphic>
          <a:graphicData uri="http://schemas.openxmlformats.org/drawingml/2006/table">
            <a:tbl>
              <a:tblPr bandRow="1">
                <a:tableStyleId>{F5AB1C69-6EDB-4FF4-983F-18BD219EF322}</a:tableStyleId>
              </a:tblPr>
              <a:tblGrid>
                <a:gridCol w="9238890">
                  <a:extLst>
                    <a:ext uri="{9D8B030D-6E8A-4147-A177-3AD203B41FA5}">
                      <a16:colId xmlns:a16="http://schemas.microsoft.com/office/drawing/2014/main" val="1883128953"/>
                    </a:ext>
                  </a:extLst>
                </a:gridCol>
              </a:tblGrid>
              <a:tr h="338998">
                <a:tc>
                  <a:txBody>
                    <a:bodyPr/>
                    <a:lstStyle/>
                    <a:p>
                      <a:pPr marL="0" lvl="0" indent="0">
                        <a:buFont typeface="+mj-lt"/>
                        <a:buNone/>
                      </a:pPr>
                      <a:r>
                        <a:rPr lang="en-US" sz="1100" dirty="0">
                          <a:solidFill>
                            <a:schemeClr val="tx1"/>
                          </a:solidFill>
                        </a:rPr>
                        <a:t>Ali’s tablet computer has an operating system.</a:t>
                      </a:r>
                    </a:p>
                    <a:p>
                      <a:pPr marL="0" lvl="0" indent="0">
                        <a:buFont typeface="+mj-lt"/>
                        <a:buNone/>
                      </a:pPr>
                      <a:endParaRPr lang="en-US" sz="1100" dirty="0">
                        <a:solidFill>
                          <a:schemeClr val="tx1"/>
                        </a:solidFill>
                      </a:endParaRPr>
                    </a:p>
                    <a:p>
                      <a:pPr marL="0" lvl="0" indent="0">
                        <a:buFont typeface="+mj-lt"/>
                        <a:buNone/>
                      </a:pPr>
                      <a:r>
                        <a:rPr lang="en-US" sz="1100" dirty="0">
                          <a:solidFill>
                            <a:schemeClr val="tx1"/>
                          </a:solidFill>
                        </a:rPr>
                        <a:t>Ali’s tablet computer has 100 GB of secondary storage. There is currently 80 GB available.</a:t>
                      </a:r>
                    </a:p>
                    <a:p>
                      <a:pPr marL="0" lvl="0" indent="0">
                        <a:buFont typeface="+mj-lt"/>
                        <a:buNone/>
                      </a:pPr>
                      <a:endParaRPr lang="en-US" sz="1100" dirty="0">
                        <a:solidFill>
                          <a:schemeClr val="tx1"/>
                        </a:solidFill>
                      </a:endParaRPr>
                    </a:p>
                    <a:p>
                      <a:pPr marL="0" lvl="0" indent="0">
                        <a:buFont typeface="+mj-lt"/>
                        <a:buNone/>
                      </a:pPr>
                      <a:r>
                        <a:rPr lang="en-US" sz="1100" dirty="0">
                          <a:solidFill>
                            <a:schemeClr val="tx1"/>
                          </a:solidFill>
                        </a:rPr>
                        <a:t>Ali wants to transfer a series of video clips onto his tablet. Each video is, on average, 200 000 kilobytes.</a:t>
                      </a:r>
                    </a:p>
                    <a:p>
                      <a:pPr marL="0" lvl="0" indent="0">
                        <a:buFont typeface="+mj-lt"/>
                        <a:buNone/>
                      </a:pPr>
                      <a:endParaRPr lang="en-US" sz="1100" dirty="0">
                        <a:solidFill>
                          <a:schemeClr val="tx1"/>
                        </a:solidFill>
                      </a:endParaRPr>
                    </a:p>
                    <a:p>
                      <a:pPr marL="0" lvl="0" indent="0">
                        <a:buFont typeface="+mj-lt"/>
                        <a:buNone/>
                      </a:pPr>
                      <a:r>
                        <a:rPr lang="en-US" sz="1100" dirty="0">
                          <a:solidFill>
                            <a:schemeClr val="tx1"/>
                          </a:solidFill>
                        </a:rPr>
                        <a:t>20. Calculate an estimate of the number of video clips Ali can fit onto his tablet. Show your working.</a:t>
                      </a:r>
                      <a:r>
                        <a:rPr lang="en-GB" sz="1100" b="1" dirty="0">
                          <a:solidFill>
                            <a:schemeClr val="tx1"/>
                          </a:solidFill>
                          <a:ea typeface="Calibri" panose="020F0502020204030204" pitchFamily="34" charset="0"/>
                          <a:cs typeface="Times New Roman" panose="02020603050405020304" pitchFamily="18" charset="0"/>
                        </a:rPr>
                        <a:t>[4]</a:t>
                      </a:r>
                      <a:endParaRPr lang="en-GB" sz="1100" dirty="0">
                        <a:solidFill>
                          <a:schemeClr val="tx1"/>
                        </a:solidFill>
                      </a:endParaRPr>
                    </a:p>
                  </a:txBody>
                  <a:tcPr anchor="ctr">
                    <a:solidFill>
                      <a:schemeClr val="bg1"/>
                    </a:solidFill>
                  </a:tcPr>
                </a:tc>
                <a:extLst>
                  <a:ext uri="{0D108BD9-81ED-4DB2-BD59-A6C34878D82A}">
                    <a16:rowId xmlns:a16="http://schemas.microsoft.com/office/drawing/2014/main" val="666655507"/>
                  </a:ext>
                </a:extLst>
              </a:tr>
              <a:tr h="338998">
                <a:tc>
                  <a:txBody>
                    <a:bodyPr/>
                    <a:lstStyle/>
                    <a:p>
                      <a:endParaRPr lang="en-GB" sz="1100" dirty="0"/>
                    </a:p>
                  </a:txBody>
                  <a:tcPr anchor="ctr">
                    <a:solidFill>
                      <a:schemeClr val="bg2"/>
                    </a:solidFill>
                  </a:tcPr>
                </a:tc>
                <a:extLst>
                  <a:ext uri="{0D108BD9-81ED-4DB2-BD59-A6C34878D82A}">
                    <a16:rowId xmlns:a16="http://schemas.microsoft.com/office/drawing/2014/main" val="2074797646"/>
                  </a:ext>
                </a:extLst>
              </a:tr>
            </a:tbl>
          </a:graphicData>
        </a:graphic>
      </p:graphicFrame>
    </p:spTree>
    <p:extLst>
      <p:ext uri="{BB962C8B-B14F-4D97-AF65-F5344CB8AC3E}">
        <p14:creationId xmlns:p14="http://schemas.microsoft.com/office/powerpoint/2010/main" val="126204129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2EC6BF-6CB1-4CB3-96CE-9DE45E933036}"/>
              </a:ext>
            </a:extLst>
          </p:cNvPr>
          <p:cNvSpPr>
            <a:spLocks noGrp="1"/>
          </p:cNvSpPr>
          <p:nvPr>
            <p:ph type="title"/>
          </p:nvPr>
        </p:nvSpPr>
        <p:spPr/>
        <p:txBody>
          <a:bodyPr/>
          <a:lstStyle/>
          <a:p>
            <a:r>
              <a:rPr lang="en-GB" sz="1400" b="0" dirty="0">
                <a:solidFill>
                  <a:srgbClr val="C00000"/>
                </a:solidFill>
                <a:latin typeface="+mn-lt"/>
                <a:ea typeface="+mn-ea"/>
                <a:cs typeface="+mn-cs"/>
              </a:rPr>
              <a:t>Typical exam questions</a:t>
            </a:r>
          </a:p>
        </p:txBody>
      </p:sp>
      <p:graphicFrame>
        <p:nvGraphicFramePr>
          <p:cNvPr id="4" name="Table 14">
            <a:extLst>
              <a:ext uri="{FF2B5EF4-FFF2-40B4-BE49-F238E27FC236}">
                <a16:creationId xmlns:a16="http://schemas.microsoft.com/office/drawing/2014/main" id="{B3A61190-FF49-411B-BF47-DE34EE8A17B3}"/>
              </a:ext>
            </a:extLst>
          </p:cNvPr>
          <p:cNvGraphicFramePr>
            <a:graphicFrameLocks noGrp="1"/>
          </p:cNvGraphicFramePr>
          <p:nvPr>
            <p:extLst>
              <p:ext uri="{D42A27DB-BD31-4B8C-83A1-F6EECF244321}">
                <p14:modId xmlns:p14="http://schemas.microsoft.com/office/powerpoint/2010/main" val="920248098"/>
              </p:ext>
            </p:extLst>
          </p:nvPr>
        </p:nvGraphicFramePr>
        <p:xfrm>
          <a:off x="347932" y="1270000"/>
          <a:ext cx="9238890" cy="2106838"/>
        </p:xfrm>
        <a:graphic>
          <a:graphicData uri="http://schemas.openxmlformats.org/drawingml/2006/table">
            <a:tbl>
              <a:tblPr bandRow="1">
                <a:tableStyleId>{F5AB1C69-6EDB-4FF4-983F-18BD219EF322}</a:tableStyleId>
              </a:tblPr>
              <a:tblGrid>
                <a:gridCol w="3079630">
                  <a:extLst>
                    <a:ext uri="{9D8B030D-6E8A-4147-A177-3AD203B41FA5}">
                      <a16:colId xmlns:a16="http://schemas.microsoft.com/office/drawing/2014/main" val="1883128953"/>
                    </a:ext>
                  </a:extLst>
                </a:gridCol>
                <a:gridCol w="3079630">
                  <a:extLst>
                    <a:ext uri="{9D8B030D-6E8A-4147-A177-3AD203B41FA5}">
                      <a16:colId xmlns:a16="http://schemas.microsoft.com/office/drawing/2014/main" val="2651850635"/>
                    </a:ext>
                  </a:extLst>
                </a:gridCol>
                <a:gridCol w="3079630">
                  <a:extLst>
                    <a:ext uri="{9D8B030D-6E8A-4147-A177-3AD203B41FA5}">
                      <a16:colId xmlns:a16="http://schemas.microsoft.com/office/drawing/2014/main" val="1183212531"/>
                    </a:ext>
                  </a:extLst>
                </a:gridCol>
              </a:tblGrid>
              <a:tr h="338998">
                <a:tc gridSpan="2">
                  <a:txBody>
                    <a:bodyPr/>
                    <a:lstStyle/>
                    <a:p>
                      <a:pPr marL="0" lvl="0" indent="0">
                        <a:buFont typeface="+mj-lt"/>
                        <a:buNone/>
                      </a:pPr>
                      <a:r>
                        <a:rPr lang="en-US" sz="1100" dirty="0">
                          <a:solidFill>
                            <a:schemeClr val="tx1"/>
                          </a:solidFill>
                        </a:rPr>
                        <a:t>21. Convert the decimal number 191 into an 8 bit binary number. </a:t>
                      </a:r>
                      <a:r>
                        <a:rPr lang="en-GB" sz="1100" b="1" dirty="0">
                          <a:solidFill>
                            <a:schemeClr val="tx1"/>
                          </a:solidFill>
                          <a:ea typeface="Calibri" panose="020F0502020204030204" pitchFamily="34" charset="0"/>
                          <a:cs typeface="Times New Roman" panose="02020603050405020304" pitchFamily="18" charset="0"/>
                        </a:rPr>
                        <a:t>[1]</a:t>
                      </a:r>
                    </a:p>
                    <a:p>
                      <a:pPr marL="0" lvl="0" indent="0">
                        <a:buFont typeface="+mj-lt"/>
                        <a:buNone/>
                      </a:pPr>
                      <a:endParaRPr lang="en-GB" sz="1100" b="1" dirty="0">
                        <a:solidFill>
                          <a:schemeClr val="tx1"/>
                        </a:solidFill>
                        <a:cs typeface="Times New Roman" panose="02020603050405020304" pitchFamily="18" charset="0"/>
                      </a:endParaRPr>
                    </a:p>
                    <a:p>
                      <a:pPr marL="0" lvl="0" indent="0">
                        <a:buFont typeface="+mj-lt"/>
                        <a:buNone/>
                      </a:pPr>
                      <a:r>
                        <a:rPr lang="en-US" sz="1100" dirty="0">
                          <a:solidFill>
                            <a:schemeClr val="tx1"/>
                          </a:solidFill>
                        </a:rPr>
                        <a:t>	</a:t>
                      </a:r>
                    </a:p>
                    <a:p>
                      <a:pPr marL="0" lvl="0" indent="0">
                        <a:buFont typeface="+mj-lt"/>
                        <a:buNone/>
                      </a:pPr>
                      <a:r>
                        <a:rPr lang="en-US" sz="1100" dirty="0">
                          <a:solidFill>
                            <a:schemeClr val="tx1"/>
                          </a:solidFill>
                        </a:rPr>
                        <a:t>Convert the hexadecimal number 3E into a decimal number. You must show your working. </a:t>
                      </a:r>
                      <a:r>
                        <a:rPr lang="en-US" sz="1100" b="1" dirty="0">
                          <a:solidFill>
                            <a:schemeClr val="tx1"/>
                          </a:solidFill>
                        </a:rPr>
                        <a:t>[2]</a:t>
                      </a:r>
                    </a:p>
                    <a:p>
                      <a:pPr marL="0" lvl="0" indent="0">
                        <a:buFont typeface="+mj-lt"/>
                        <a:buNone/>
                      </a:pPr>
                      <a:endParaRPr lang="en-US" sz="1100" dirty="0">
                        <a:solidFill>
                          <a:schemeClr val="tx1"/>
                        </a:solidFill>
                      </a:endParaRPr>
                    </a:p>
                    <a:p>
                      <a:pPr marL="0" lvl="0" indent="0">
                        <a:buFont typeface="+mj-lt"/>
                        <a:buNone/>
                      </a:pPr>
                      <a:r>
                        <a:rPr lang="en-US" sz="1100" dirty="0">
                          <a:solidFill>
                            <a:schemeClr val="tx1"/>
                          </a:solidFill>
                        </a:rPr>
                        <a:t>Add together the following two 8 bit binary numbers. Express your response in an 8 bit binary form. </a:t>
                      </a:r>
                      <a:r>
                        <a:rPr lang="en-US" sz="1100" b="1" dirty="0">
                          <a:solidFill>
                            <a:schemeClr val="tx1"/>
                          </a:solidFill>
                        </a:rPr>
                        <a:t>[2]</a:t>
                      </a:r>
                    </a:p>
                    <a:p>
                      <a:pPr marL="0" lvl="0" indent="0">
                        <a:buFont typeface="+mj-lt"/>
                        <a:buNone/>
                      </a:pPr>
                      <a:endParaRPr lang="en-US" sz="1100" dirty="0">
                        <a:solidFill>
                          <a:schemeClr val="tx1"/>
                        </a:solidFill>
                      </a:endParaRPr>
                    </a:p>
                    <a:p>
                      <a:pPr marL="0" lvl="0" indent="0">
                        <a:buFont typeface="+mj-lt"/>
                        <a:buNone/>
                      </a:pPr>
                      <a:r>
                        <a:rPr lang="en-US" sz="1100" dirty="0">
                          <a:solidFill>
                            <a:schemeClr val="tx1"/>
                          </a:solidFill>
                        </a:rPr>
                        <a:t>01101010</a:t>
                      </a:r>
                    </a:p>
                    <a:p>
                      <a:pPr marL="0" lvl="0" indent="0">
                        <a:buFont typeface="+mj-lt"/>
                        <a:buNone/>
                      </a:pPr>
                      <a:r>
                        <a:rPr lang="en-US" sz="1100" dirty="0">
                          <a:solidFill>
                            <a:schemeClr val="tx1"/>
                          </a:solidFill>
                        </a:rPr>
                        <a:t>10010110</a:t>
                      </a:r>
                    </a:p>
                    <a:p>
                      <a:pPr marL="0" lvl="0" indent="0">
                        <a:buFont typeface="+mj-lt"/>
                        <a:buNone/>
                      </a:pPr>
                      <a:endParaRPr lang="en-GB" sz="1100" dirty="0">
                        <a:solidFill>
                          <a:schemeClr val="tx1"/>
                        </a:solidFill>
                      </a:endParaRPr>
                    </a:p>
                  </a:txBody>
                  <a:tcPr anchor="ctr">
                    <a:solidFill>
                      <a:schemeClr val="bg1"/>
                    </a:solidFill>
                  </a:tcPr>
                </a:tc>
                <a:tc hMerge="1">
                  <a:txBody>
                    <a:bodyPr/>
                    <a:lstStyle/>
                    <a:p>
                      <a:pPr marL="0" lvl="0" indent="0">
                        <a:buFont typeface="+mj-lt"/>
                        <a:buNone/>
                      </a:pPr>
                      <a:endParaRPr lang="en-GB" sz="1100" dirty="0">
                        <a:solidFill>
                          <a:schemeClr val="tx1"/>
                        </a:solidFill>
                      </a:endParaRPr>
                    </a:p>
                  </a:txBody>
                  <a:tcPr anchor="ctr">
                    <a:solidFill>
                      <a:schemeClr val="bg1"/>
                    </a:solidFill>
                  </a:tcPr>
                </a:tc>
                <a:tc>
                  <a:txBody>
                    <a:bodyPr/>
                    <a:lstStyle/>
                    <a:p>
                      <a:pPr marL="0" lvl="0" indent="0">
                        <a:buFont typeface="+mj-lt"/>
                        <a:buNone/>
                      </a:pPr>
                      <a:endParaRPr lang="en-GB" sz="1100" dirty="0">
                        <a:solidFill>
                          <a:schemeClr val="tx1"/>
                        </a:solidFill>
                      </a:endParaRPr>
                    </a:p>
                  </a:txBody>
                  <a:tcPr anchor="ctr">
                    <a:solidFill>
                      <a:schemeClr val="bg1"/>
                    </a:solidFill>
                  </a:tcPr>
                </a:tc>
                <a:extLst>
                  <a:ext uri="{0D108BD9-81ED-4DB2-BD59-A6C34878D82A}">
                    <a16:rowId xmlns:a16="http://schemas.microsoft.com/office/drawing/2014/main" val="666655507"/>
                  </a:ext>
                </a:extLst>
              </a:tr>
              <a:tr h="338998">
                <a:tc>
                  <a:txBody>
                    <a:bodyPr/>
                    <a:lstStyle/>
                    <a:p>
                      <a:endParaRPr lang="en-US" sz="1100" dirty="0"/>
                    </a:p>
                  </a:txBody>
                  <a:tcPr anchor="ctr">
                    <a:solidFill>
                      <a:schemeClr val="bg2"/>
                    </a:solidFill>
                  </a:tcPr>
                </a:tc>
                <a:tc>
                  <a:txBody>
                    <a:bodyPr/>
                    <a:lstStyle/>
                    <a:p>
                      <a:endParaRPr lang="en-GB" sz="1100" dirty="0"/>
                    </a:p>
                  </a:txBody>
                  <a:tcPr anchor="ctr">
                    <a:solidFill>
                      <a:schemeClr val="bg2"/>
                    </a:solidFill>
                  </a:tcPr>
                </a:tc>
                <a:tc>
                  <a:txBody>
                    <a:bodyPr/>
                    <a:lstStyle/>
                    <a:p>
                      <a:endParaRPr lang="en-GB" sz="1100" dirty="0"/>
                    </a:p>
                  </a:txBody>
                  <a:tcPr anchor="ctr">
                    <a:solidFill>
                      <a:schemeClr val="bg2"/>
                    </a:solidFill>
                  </a:tcPr>
                </a:tc>
                <a:extLst>
                  <a:ext uri="{0D108BD9-81ED-4DB2-BD59-A6C34878D82A}">
                    <a16:rowId xmlns:a16="http://schemas.microsoft.com/office/drawing/2014/main" val="2074797646"/>
                  </a:ext>
                </a:extLst>
              </a:tr>
            </a:tbl>
          </a:graphicData>
        </a:graphic>
      </p:graphicFrame>
    </p:spTree>
    <p:extLst>
      <p:ext uri="{BB962C8B-B14F-4D97-AF65-F5344CB8AC3E}">
        <p14:creationId xmlns:p14="http://schemas.microsoft.com/office/powerpoint/2010/main" val="333623573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2EC6BF-6CB1-4CB3-96CE-9DE45E933036}"/>
              </a:ext>
            </a:extLst>
          </p:cNvPr>
          <p:cNvSpPr>
            <a:spLocks noGrp="1"/>
          </p:cNvSpPr>
          <p:nvPr>
            <p:ph type="title"/>
          </p:nvPr>
        </p:nvSpPr>
        <p:spPr/>
        <p:txBody>
          <a:bodyPr/>
          <a:lstStyle/>
          <a:p>
            <a:r>
              <a:rPr lang="en-GB" sz="1400" b="0" dirty="0">
                <a:solidFill>
                  <a:srgbClr val="C00000"/>
                </a:solidFill>
                <a:latin typeface="+mn-lt"/>
                <a:ea typeface="+mn-ea"/>
                <a:cs typeface="+mn-cs"/>
              </a:rPr>
              <a:t>Typical exam questions</a:t>
            </a:r>
          </a:p>
        </p:txBody>
      </p:sp>
      <p:graphicFrame>
        <p:nvGraphicFramePr>
          <p:cNvPr id="4" name="Table 14">
            <a:extLst>
              <a:ext uri="{FF2B5EF4-FFF2-40B4-BE49-F238E27FC236}">
                <a16:creationId xmlns:a16="http://schemas.microsoft.com/office/drawing/2014/main" id="{B3A61190-FF49-411B-BF47-DE34EE8A17B3}"/>
              </a:ext>
            </a:extLst>
          </p:cNvPr>
          <p:cNvGraphicFramePr>
            <a:graphicFrameLocks noGrp="1"/>
          </p:cNvGraphicFramePr>
          <p:nvPr>
            <p:extLst>
              <p:ext uri="{D42A27DB-BD31-4B8C-83A1-F6EECF244321}">
                <p14:modId xmlns:p14="http://schemas.microsoft.com/office/powerpoint/2010/main" val="421659967"/>
              </p:ext>
            </p:extLst>
          </p:nvPr>
        </p:nvGraphicFramePr>
        <p:xfrm>
          <a:off x="347932" y="1270000"/>
          <a:ext cx="9238890" cy="2777398"/>
        </p:xfrm>
        <a:graphic>
          <a:graphicData uri="http://schemas.openxmlformats.org/drawingml/2006/table">
            <a:tbl>
              <a:tblPr bandRow="1">
                <a:tableStyleId>{F5AB1C69-6EDB-4FF4-983F-18BD219EF322}</a:tableStyleId>
              </a:tblPr>
              <a:tblGrid>
                <a:gridCol w="3079630">
                  <a:extLst>
                    <a:ext uri="{9D8B030D-6E8A-4147-A177-3AD203B41FA5}">
                      <a16:colId xmlns:a16="http://schemas.microsoft.com/office/drawing/2014/main" val="1883128953"/>
                    </a:ext>
                  </a:extLst>
                </a:gridCol>
                <a:gridCol w="3079630">
                  <a:extLst>
                    <a:ext uri="{9D8B030D-6E8A-4147-A177-3AD203B41FA5}">
                      <a16:colId xmlns:a16="http://schemas.microsoft.com/office/drawing/2014/main" val="2651850635"/>
                    </a:ext>
                  </a:extLst>
                </a:gridCol>
                <a:gridCol w="3079630">
                  <a:extLst>
                    <a:ext uri="{9D8B030D-6E8A-4147-A177-3AD203B41FA5}">
                      <a16:colId xmlns:a16="http://schemas.microsoft.com/office/drawing/2014/main" val="1183212531"/>
                    </a:ext>
                  </a:extLst>
                </a:gridCol>
              </a:tblGrid>
              <a:tr h="338998">
                <a:tc gridSpan="3">
                  <a:txBody>
                    <a:bodyPr/>
                    <a:lstStyle/>
                    <a:p>
                      <a:pPr marL="0" lvl="0" indent="0">
                        <a:buFont typeface="+mj-lt"/>
                        <a:buNone/>
                      </a:pPr>
                      <a:r>
                        <a:rPr lang="en-US" sz="1100" dirty="0">
                          <a:solidFill>
                            <a:schemeClr val="tx1"/>
                          </a:solidFill>
                        </a:rPr>
                        <a:t>	</a:t>
                      </a:r>
                    </a:p>
                    <a:p>
                      <a:pPr marL="0" lvl="0" indent="0">
                        <a:buFont typeface="+mj-lt"/>
                        <a:buNone/>
                      </a:pPr>
                      <a:r>
                        <a:rPr lang="en-US" sz="1100" dirty="0">
                          <a:solidFill>
                            <a:schemeClr val="tx1"/>
                          </a:solidFill>
                        </a:rPr>
                        <a:t>In the ASCII character set, the character codes for the first three capital letters are given below.</a:t>
                      </a:r>
                    </a:p>
                    <a:p>
                      <a:pPr marL="0" lvl="0" indent="0">
                        <a:buFont typeface="+mj-lt"/>
                        <a:buNone/>
                      </a:pPr>
                      <a:endParaRPr lang="en-US" sz="1100" dirty="0">
                        <a:solidFill>
                          <a:schemeClr val="tx1"/>
                        </a:solidFill>
                      </a:endParaRPr>
                    </a:p>
                    <a:p>
                      <a:pPr marL="0" lvl="0" indent="0">
                        <a:buFont typeface="+mj-lt"/>
                        <a:buNone/>
                      </a:pPr>
                      <a:r>
                        <a:rPr lang="en-US" sz="1100" dirty="0">
                          <a:solidFill>
                            <a:schemeClr val="tx1"/>
                          </a:solidFill>
                        </a:rPr>
                        <a:t>  </a:t>
                      </a:r>
                      <a:r>
                        <a:rPr lang="en-US" sz="1100" b="1" dirty="0">
                          <a:solidFill>
                            <a:schemeClr val="tx1"/>
                          </a:solidFill>
                        </a:rPr>
                        <a:t>Letter	  ASCII character code</a:t>
                      </a:r>
                    </a:p>
                    <a:p>
                      <a:pPr marL="0" lvl="0" indent="0">
                        <a:buFont typeface="+mj-lt"/>
                        <a:buNone/>
                      </a:pPr>
                      <a:r>
                        <a:rPr lang="en-US" sz="1100" dirty="0">
                          <a:solidFill>
                            <a:schemeClr val="tx1"/>
                          </a:solidFill>
                        </a:rPr>
                        <a:t>  A	  0100 0001</a:t>
                      </a:r>
                    </a:p>
                    <a:p>
                      <a:pPr marL="0" lvl="0" indent="0">
                        <a:buFont typeface="+mj-lt"/>
                        <a:buNone/>
                      </a:pPr>
                      <a:r>
                        <a:rPr lang="en-US" sz="1100" dirty="0">
                          <a:solidFill>
                            <a:schemeClr val="tx1"/>
                          </a:solidFill>
                        </a:rPr>
                        <a:t>  B	  0100 0010</a:t>
                      </a:r>
                    </a:p>
                    <a:p>
                      <a:pPr marL="0" lvl="0" indent="0">
                        <a:buFont typeface="+mj-lt"/>
                        <a:buNone/>
                      </a:pPr>
                      <a:r>
                        <a:rPr lang="en-US" sz="1100" dirty="0">
                          <a:solidFill>
                            <a:schemeClr val="tx1"/>
                          </a:solidFill>
                        </a:rPr>
                        <a:t>  C	  0100 0011</a:t>
                      </a:r>
                    </a:p>
                    <a:p>
                      <a:pPr marL="0" lvl="0" indent="0">
                        <a:buFont typeface="+mj-lt"/>
                        <a:buNone/>
                      </a:pPr>
                      <a:r>
                        <a:rPr lang="en-US" sz="1100" dirty="0">
                          <a:solidFill>
                            <a:schemeClr val="tx1"/>
                          </a:solidFill>
                        </a:rPr>
                        <a:t> </a:t>
                      </a:r>
                    </a:p>
                    <a:p>
                      <a:pPr marL="0" lvl="0" indent="0">
                        <a:buFont typeface="+mj-lt"/>
                        <a:buNone/>
                      </a:pPr>
                      <a:r>
                        <a:rPr lang="en-US" sz="1100" dirty="0">
                          <a:solidFill>
                            <a:schemeClr val="tx1"/>
                          </a:solidFill>
                        </a:rPr>
                        <a:t>State how the ASCII character set is used to represent text in a computer. [1]</a:t>
                      </a:r>
                    </a:p>
                    <a:p>
                      <a:pPr marL="0" lvl="0" indent="0">
                        <a:buFont typeface="+mj-lt"/>
                        <a:buNone/>
                      </a:pPr>
                      <a:endParaRPr lang="en-US" sz="1100" dirty="0">
                        <a:solidFill>
                          <a:schemeClr val="tx1"/>
                        </a:solidFill>
                      </a:endParaRPr>
                    </a:p>
                    <a:p>
                      <a:pPr marL="0" lvl="0" indent="0">
                        <a:buFont typeface="+mj-lt"/>
                        <a:buNone/>
                      </a:pPr>
                      <a:r>
                        <a:rPr lang="en-US" sz="1100" dirty="0">
                          <a:solidFill>
                            <a:schemeClr val="tx1"/>
                          </a:solidFill>
                        </a:rPr>
                        <a:t>Convert the word CAB into binary using the ASCII character set. [1]</a:t>
                      </a:r>
                    </a:p>
                    <a:p>
                      <a:pPr marL="0" lvl="0" indent="0">
                        <a:buFont typeface="+mj-lt"/>
                        <a:buNone/>
                      </a:pPr>
                      <a:endParaRPr lang="en-US" sz="1100" dirty="0">
                        <a:solidFill>
                          <a:schemeClr val="tx1"/>
                        </a:solidFill>
                      </a:endParaRPr>
                    </a:p>
                    <a:p>
                      <a:pPr marL="0" lvl="0" indent="0">
                        <a:buFont typeface="+mj-lt"/>
                        <a:buNone/>
                      </a:pPr>
                      <a:r>
                        <a:rPr lang="en-US" sz="1100" dirty="0">
                          <a:solidFill>
                            <a:schemeClr val="tx1"/>
                          </a:solidFill>
                        </a:rPr>
                        <a:t>Explain why the ASCII character set is not suitable for representing text in all the languages of the world. [2]</a:t>
                      </a:r>
                    </a:p>
                    <a:p>
                      <a:pPr marL="0" lvl="0" indent="0">
                        <a:buFont typeface="+mj-lt"/>
                        <a:buNone/>
                      </a:pPr>
                      <a:endParaRPr lang="en-GB" sz="1100" dirty="0">
                        <a:solidFill>
                          <a:schemeClr val="tx1"/>
                        </a:solidFill>
                      </a:endParaRPr>
                    </a:p>
                  </a:txBody>
                  <a:tcPr anchor="ctr">
                    <a:solidFill>
                      <a:schemeClr val="bg1"/>
                    </a:solidFill>
                  </a:tcPr>
                </a:tc>
                <a:tc hMerge="1">
                  <a:txBody>
                    <a:bodyPr/>
                    <a:lstStyle/>
                    <a:p>
                      <a:pPr marL="0" lvl="0" indent="0">
                        <a:buFont typeface="+mj-lt"/>
                        <a:buNone/>
                      </a:pPr>
                      <a:endParaRPr lang="en-GB" sz="1100" dirty="0">
                        <a:solidFill>
                          <a:schemeClr val="tx1"/>
                        </a:solidFill>
                      </a:endParaRPr>
                    </a:p>
                  </a:txBody>
                  <a:tcPr anchor="ctr">
                    <a:solidFill>
                      <a:schemeClr val="bg1"/>
                    </a:solidFill>
                  </a:tcPr>
                </a:tc>
                <a:tc hMerge="1">
                  <a:txBody>
                    <a:bodyPr/>
                    <a:lstStyle/>
                    <a:p>
                      <a:pPr marL="0" lvl="0" indent="0">
                        <a:buFont typeface="+mj-lt"/>
                        <a:buNone/>
                      </a:pPr>
                      <a:endParaRPr lang="en-GB" sz="1100" dirty="0">
                        <a:solidFill>
                          <a:schemeClr val="tx1"/>
                        </a:solidFill>
                      </a:endParaRPr>
                    </a:p>
                  </a:txBody>
                  <a:tcPr anchor="ctr">
                    <a:solidFill>
                      <a:schemeClr val="bg1"/>
                    </a:solidFill>
                  </a:tcPr>
                </a:tc>
                <a:extLst>
                  <a:ext uri="{0D108BD9-81ED-4DB2-BD59-A6C34878D82A}">
                    <a16:rowId xmlns:a16="http://schemas.microsoft.com/office/drawing/2014/main" val="666655507"/>
                  </a:ext>
                </a:extLst>
              </a:tr>
              <a:tr h="338998">
                <a:tc>
                  <a:txBody>
                    <a:bodyPr/>
                    <a:lstStyle/>
                    <a:p>
                      <a:pPr algn="l"/>
                      <a:endParaRPr lang="en-US" sz="1100" dirty="0"/>
                    </a:p>
                  </a:txBody>
                  <a:tcPr>
                    <a:solidFill>
                      <a:schemeClr val="bg2"/>
                    </a:solidFill>
                  </a:tcPr>
                </a:tc>
                <a:tc>
                  <a:txBody>
                    <a:bodyPr/>
                    <a:lstStyle/>
                    <a:p>
                      <a:pPr algn="l"/>
                      <a:endParaRPr lang="en-GB" sz="1100" dirty="0"/>
                    </a:p>
                  </a:txBody>
                  <a:tcPr>
                    <a:solidFill>
                      <a:schemeClr val="bg2"/>
                    </a:solidFill>
                  </a:tcPr>
                </a:tc>
                <a:tc>
                  <a:txBody>
                    <a:bodyPr/>
                    <a:lstStyle/>
                    <a:p>
                      <a:pPr algn="l"/>
                      <a:endParaRPr lang="en-GB" sz="1100" dirty="0"/>
                    </a:p>
                  </a:txBody>
                  <a:tcPr>
                    <a:solidFill>
                      <a:schemeClr val="bg2"/>
                    </a:solidFill>
                  </a:tcPr>
                </a:tc>
                <a:extLst>
                  <a:ext uri="{0D108BD9-81ED-4DB2-BD59-A6C34878D82A}">
                    <a16:rowId xmlns:a16="http://schemas.microsoft.com/office/drawing/2014/main" val="2074797646"/>
                  </a:ext>
                </a:extLst>
              </a:tr>
            </a:tbl>
          </a:graphicData>
        </a:graphic>
      </p:graphicFrame>
    </p:spTree>
    <p:extLst>
      <p:ext uri="{BB962C8B-B14F-4D97-AF65-F5344CB8AC3E}">
        <p14:creationId xmlns:p14="http://schemas.microsoft.com/office/powerpoint/2010/main" val="343402366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2EC6BF-6CB1-4CB3-96CE-9DE45E933036}"/>
              </a:ext>
            </a:extLst>
          </p:cNvPr>
          <p:cNvSpPr>
            <a:spLocks noGrp="1"/>
          </p:cNvSpPr>
          <p:nvPr>
            <p:ph type="title"/>
          </p:nvPr>
        </p:nvSpPr>
        <p:spPr/>
        <p:txBody>
          <a:bodyPr/>
          <a:lstStyle/>
          <a:p>
            <a:r>
              <a:rPr lang="en-GB" sz="1400" b="0" dirty="0">
                <a:solidFill>
                  <a:srgbClr val="C00000"/>
                </a:solidFill>
                <a:latin typeface="+mn-lt"/>
                <a:ea typeface="+mn-ea"/>
                <a:cs typeface="+mn-cs"/>
              </a:rPr>
              <a:t>Typical exam questions</a:t>
            </a:r>
          </a:p>
        </p:txBody>
      </p:sp>
      <p:graphicFrame>
        <p:nvGraphicFramePr>
          <p:cNvPr id="4" name="Table 14">
            <a:extLst>
              <a:ext uri="{FF2B5EF4-FFF2-40B4-BE49-F238E27FC236}">
                <a16:creationId xmlns:a16="http://schemas.microsoft.com/office/drawing/2014/main" id="{B3A61190-FF49-411B-BF47-DE34EE8A17B3}"/>
              </a:ext>
            </a:extLst>
          </p:cNvPr>
          <p:cNvGraphicFramePr>
            <a:graphicFrameLocks noGrp="1"/>
          </p:cNvGraphicFramePr>
          <p:nvPr>
            <p:extLst>
              <p:ext uri="{D42A27DB-BD31-4B8C-83A1-F6EECF244321}">
                <p14:modId xmlns:p14="http://schemas.microsoft.com/office/powerpoint/2010/main" val="1027109783"/>
              </p:ext>
            </p:extLst>
          </p:nvPr>
        </p:nvGraphicFramePr>
        <p:xfrm>
          <a:off x="347932" y="1270000"/>
          <a:ext cx="9238890" cy="933358"/>
        </p:xfrm>
        <a:graphic>
          <a:graphicData uri="http://schemas.openxmlformats.org/drawingml/2006/table">
            <a:tbl>
              <a:tblPr bandRow="1">
                <a:tableStyleId>{F5AB1C69-6EDB-4FF4-983F-18BD219EF322}</a:tableStyleId>
              </a:tblPr>
              <a:tblGrid>
                <a:gridCol w="9238890">
                  <a:extLst>
                    <a:ext uri="{9D8B030D-6E8A-4147-A177-3AD203B41FA5}">
                      <a16:colId xmlns:a16="http://schemas.microsoft.com/office/drawing/2014/main" val="1883128953"/>
                    </a:ext>
                  </a:extLst>
                </a:gridCol>
              </a:tblGrid>
              <a:tr h="338998">
                <a:tc>
                  <a:txBody>
                    <a:bodyPr/>
                    <a:lstStyle/>
                    <a:p>
                      <a:pPr marL="0" lvl="0" indent="0">
                        <a:buFont typeface="+mj-lt"/>
                        <a:buNone/>
                      </a:pPr>
                      <a:r>
                        <a:rPr lang="en-US" sz="1100" dirty="0">
                          <a:solidFill>
                            <a:schemeClr val="tx1"/>
                          </a:solidFill>
                        </a:rPr>
                        <a:t>A radio station uses a digital camera to take a photograph of the computer scientist for their website. The photograph is stored as a bitmap image.</a:t>
                      </a:r>
                    </a:p>
                    <a:p>
                      <a:pPr marL="0" lvl="0" indent="0">
                        <a:buFont typeface="+mj-lt"/>
                        <a:buNone/>
                      </a:pPr>
                      <a:endParaRPr lang="en-US" sz="1100" dirty="0">
                        <a:solidFill>
                          <a:schemeClr val="tx1"/>
                        </a:solidFill>
                      </a:endParaRPr>
                    </a:p>
                    <a:p>
                      <a:pPr marL="0" lvl="0" indent="0">
                        <a:buFont typeface="+mj-lt"/>
                        <a:buNone/>
                      </a:pPr>
                      <a:r>
                        <a:rPr lang="en-US" sz="1100" dirty="0">
                          <a:solidFill>
                            <a:schemeClr val="tx1"/>
                          </a:solidFill>
                        </a:rPr>
                        <a:t>23. Describe how bitmap images are represented in binary. [3]</a:t>
                      </a:r>
                      <a:endParaRPr lang="en-GB" sz="1100" dirty="0">
                        <a:solidFill>
                          <a:schemeClr val="tx1"/>
                        </a:solidFill>
                      </a:endParaRPr>
                    </a:p>
                  </a:txBody>
                  <a:tcPr anchor="ctr">
                    <a:solidFill>
                      <a:schemeClr val="bg1"/>
                    </a:solidFill>
                  </a:tcPr>
                </a:tc>
                <a:extLst>
                  <a:ext uri="{0D108BD9-81ED-4DB2-BD59-A6C34878D82A}">
                    <a16:rowId xmlns:a16="http://schemas.microsoft.com/office/drawing/2014/main" val="666655507"/>
                  </a:ext>
                </a:extLst>
              </a:tr>
              <a:tr h="338998">
                <a:tc>
                  <a:txBody>
                    <a:bodyPr/>
                    <a:lstStyle/>
                    <a:p>
                      <a:pPr algn="l"/>
                      <a:endParaRPr lang="en-GB" sz="1100" dirty="0"/>
                    </a:p>
                  </a:txBody>
                  <a:tcPr>
                    <a:solidFill>
                      <a:schemeClr val="bg2"/>
                    </a:solidFill>
                  </a:tcPr>
                </a:tc>
                <a:extLst>
                  <a:ext uri="{0D108BD9-81ED-4DB2-BD59-A6C34878D82A}">
                    <a16:rowId xmlns:a16="http://schemas.microsoft.com/office/drawing/2014/main" val="2074797646"/>
                  </a:ext>
                </a:extLst>
              </a:tr>
            </a:tbl>
          </a:graphicData>
        </a:graphic>
      </p:graphicFrame>
    </p:spTree>
    <p:extLst>
      <p:ext uri="{BB962C8B-B14F-4D97-AF65-F5344CB8AC3E}">
        <p14:creationId xmlns:p14="http://schemas.microsoft.com/office/powerpoint/2010/main" val="13464934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2EC6BF-6CB1-4CB3-96CE-9DE45E933036}"/>
              </a:ext>
            </a:extLst>
          </p:cNvPr>
          <p:cNvSpPr>
            <a:spLocks noGrp="1"/>
          </p:cNvSpPr>
          <p:nvPr>
            <p:ph type="title"/>
          </p:nvPr>
        </p:nvSpPr>
        <p:spPr/>
        <p:txBody>
          <a:bodyPr/>
          <a:lstStyle/>
          <a:p>
            <a:r>
              <a:rPr lang="en-GB" sz="1400" b="0" dirty="0">
                <a:solidFill>
                  <a:srgbClr val="C00000"/>
                </a:solidFill>
                <a:latin typeface="+mn-lt"/>
                <a:ea typeface="+mn-ea"/>
                <a:cs typeface="+mn-cs"/>
              </a:rPr>
              <a:t>Typical exam questions</a:t>
            </a:r>
          </a:p>
        </p:txBody>
      </p:sp>
      <p:graphicFrame>
        <p:nvGraphicFramePr>
          <p:cNvPr id="4" name="Table 14">
            <a:extLst>
              <a:ext uri="{FF2B5EF4-FFF2-40B4-BE49-F238E27FC236}">
                <a16:creationId xmlns:a16="http://schemas.microsoft.com/office/drawing/2014/main" id="{B3A61190-FF49-411B-BF47-DE34EE8A17B3}"/>
              </a:ext>
            </a:extLst>
          </p:cNvPr>
          <p:cNvGraphicFramePr>
            <a:graphicFrameLocks noGrp="1"/>
          </p:cNvGraphicFramePr>
          <p:nvPr>
            <p:extLst>
              <p:ext uri="{D42A27DB-BD31-4B8C-83A1-F6EECF244321}">
                <p14:modId xmlns:p14="http://schemas.microsoft.com/office/powerpoint/2010/main" val="3501511950"/>
              </p:ext>
            </p:extLst>
          </p:nvPr>
        </p:nvGraphicFramePr>
        <p:xfrm>
          <a:off x="347932" y="1270000"/>
          <a:ext cx="9238890" cy="1268638"/>
        </p:xfrm>
        <a:graphic>
          <a:graphicData uri="http://schemas.openxmlformats.org/drawingml/2006/table">
            <a:tbl>
              <a:tblPr bandRow="1">
                <a:tableStyleId>{F5AB1C69-6EDB-4FF4-983F-18BD219EF322}</a:tableStyleId>
              </a:tblPr>
              <a:tblGrid>
                <a:gridCol w="4619445">
                  <a:extLst>
                    <a:ext uri="{9D8B030D-6E8A-4147-A177-3AD203B41FA5}">
                      <a16:colId xmlns:a16="http://schemas.microsoft.com/office/drawing/2014/main" val="1883128953"/>
                    </a:ext>
                  </a:extLst>
                </a:gridCol>
                <a:gridCol w="4619445">
                  <a:extLst>
                    <a:ext uri="{9D8B030D-6E8A-4147-A177-3AD203B41FA5}">
                      <a16:colId xmlns:a16="http://schemas.microsoft.com/office/drawing/2014/main" val="1544329864"/>
                    </a:ext>
                  </a:extLst>
                </a:gridCol>
              </a:tblGrid>
              <a:tr h="338998">
                <a:tc gridSpan="2">
                  <a:txBody>
                    <a:bodyPr/>
                    <a:lstStyle/>
                    <a:p>
                      <a:pPr marL="0" lvl="0" indent="0">
                        <a:buFont typeface="+mj-lt"/>
                        <a:buNone/>
                      </a:pPr>
                      <a:r>
                        <a:rPr lang="en-US" sz="1100" dirty="0">
                          <a:solidFill>
                            <a:schemeClr val="tx1"/>
                          </a:solidFill>
                        </a:rPr>
                        <a:t>When recording a sound file on a computer, the sound needs to be sampled.</a:t>
                      </a:r>
                    </a:p>
                    <a:p>
                      <a:pPr marL="0" lvl="0" indent="0">
                        <a:buFont typeface="+mj-lt"/>
                        <a:buNone/>
                      </a:pPr>
                      <a:endParaRPr lang="en-US" sz="1100" dirty="0">
                        <a:solidFill>
                          <a:schemeClr val="tx1"/>
                        </a:solidFill>
                      </a:endParaRPr>
                    </a:p>
                    <a:p>
                      <a:pPr marL="0" lvl="0" indent="0">
                        <a:buFont typeface="+mj-lt"/>
                        <a:buNone/>
                      </a:pPr>
                      <a:r>
                        <a:rPr lang="en-US" sz="1100" dirty="0">
                          <a:solidFill>
                            <a:schemeClr val="tx1"/>
                          </a:solidFill>
                        </a:rPr>
                        <a:t>24. Describe how sampling is used when storing sound. [2]</a:t>
                      </a:r>
                    </a:p>
                    <a:p>
                      <a:pPr marL="0" lvl="0" indent="0">
                        <a:buFont typeface="+mj-lt"/>
                        <a:buNone/>
                      </a:pPr>
                      <a:endParaRPr lang="en-US" sz="1100" dirty="0">
                        <a:solidFill>
                          <a:schemeClr val="tx1"/>
                        </a:solidFill>
                      </a:endParaRPr>
                    </a:p>
                    <a:p>
                      <a:pPr marL="0" lvl="0" indent="0">
                        <a:buFont typeface="+mj-lt"/>
                        <a:buNone/>
                      </a:pPr>
                      <a:r>
                        <a:rPr lang="en-US" sz="1100" dirty="0">
                          <a:solidFill>
                            <a:schemeClr val="tx1"/>
                          </a:solidFill>
                        </a:rPr>
                        <a:t>Explain the effect of the sampling interval on the size and quality of the sound file recorded. [3]</a:t>
                      </a:r>
                      <a:endParaRPr lang="en-GB" sz="1100" dirty="0">
                        <a:solidFill>
                          <a:schemeClr val="tx1"/>
                        </a:solidFill>
                      </a:endParaRPr>
                    </a:p>
                  </a:txBody>
                  <a:tcPr anchor="ctr">
                    <a:solidFill>
                      <a:schemeClr val="bg1"/>
                    </a:solidFill>
                  </a:tcPr>
                </a:tc>
                <a:tc hMerge="1">
                  <a:txBody>
                    <a:bodyPr/>
                    <a:lstStyle/>
                    <a:p>
                      <a:pPr marL="0" lvl="0" indent="0">
                        <a:buFont typeface="+mj-lt"/>
                        <a:buNone/>
                      </a:pPr>
                      <a:endParaRPr lang="en-GB" sz="1100" dirty="0">
                        <a:solidFill>
                          <a:schemeClr val="tx1"/>
                        </a:solidFill>
                      </a:endParaRPr>
                    </a:p>
                  </a:txBody>
                  <a:tcPr anchor="ctr">
                    <a:solidFill>
                      <a:schemeClr val="bg1"/>
                    </a:solidFill>
                  </a:tcPr>
                </a:tc>
                <a:extLst>
                  <a:ext uri="{0D108BD9-81ED-4DB2-BD59-A6C34878D82A}">
                    <a16:rowId xmlns:a16="http://schemas.microsoft.com/office/drawing/2014/main" val="666655507"/>
                  </a:ext>
                </a:extLst>
              </a:tr>
              <a:tr h="338998">
                <a:tc>
                  <a:txBody>
                    <a:bodyPr/>
                    <a:lstStyle/>
                    <a:p>
                      <a:pPr algn="l"/>
                      <a:endParaRPr lang="en-GB" sz="1100" dirty="0"/>
                    </a:p>
                  </a:txBody>
                  <a:tcPr>
                    <a:solidFill>
                      <a:schemeClr val="bg2"/>
                    </a:solidFill>
                  </a:tcPr>
                </a:tc>
                <a:tc>
                  <a:txBody>
                    <a:bodyPr/>
                    <a:lstStyle/>
                    <a:p>
                      <a:pPr algn="l"/>
                      <a:endParaRPr lang="en-GB" sz="1100" dirty="0"/>
                    </a:p>
                  </a:txBody>
                  <a:tcPr>
                    <a:solidFill>
                      <a:schemeClr val="bg2"/>
                    </a:solidFill>
                  </a:tcPr>
                </a:tc>
                <a:extLst>
                  <a:ext uri="{0D108BD9-81ED-4DB2-BD59-A6C34878D82A}">
                    <a16:rowId xmlns:a16="http://schemas.microsoft.com/office/drawing/2014/main" val="2074797646"/>
                  </a:ext>
                </a:extLst>
              </a:tr>
            </a:tbl>
          </a:graphicData>
        </a:graphic>
      </p:graphicFrame>
    </p:spTree>
    <p:extLst>
      <p:ext uri="{BB962C8B-B14F-4D97-AF65-F5344CB8AC3E}">
        <p14:creationId xmlns:p14="http://schemas.microsoft.com/office/powerpoint/2010/main" val="192320563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B0533DBB-7A78-43AB-95B5-CC197AE48D43}"/>
              </a:ext>
            </a:extLst>
          </p:cNvPr>
          <p:cNvSpPr>
            <a:spLocks noGrp="1"/>
          </p:cNvSpPr>
          <p:nvPr>
            <p:ph type="title"/>
          </p:nvPr>
        </p:nvSpPr>
        <p:spPr>
          <a:xfrm>
            <a:off x="319178" y="757239"/>
            <a:ext cx="9238890" cy="512761"/>
          </a:xfrm>
        </p:spPr>
        <p:txBody>
          <a:bodyPr/>
          <a:lstStyle/>
          <a:p>
            <a:r>
              <a:rPr lang="en-GB" sz="1400" b="0" dirty="0">
                <a:solidFill>
                  <a:srgbClr val="C00000"/>
                </a:solidFill>
                <a:latin typeface="+mn-lt"/>
                <a:ea typeface="+mn-ea"/>
                <a:cs typeface="+mn-cs"/>
              </a:rPr>
              <a:t>Typical exam questions</a:t>
            </a:r>
          </a:p>
        </p:txBody>
      </p:sp>
      <p:graphicFrame>
        <p:nvGraphicFramePr>
          <p:cNvPr id="7" name="Table 14">
            <a:extLst>
              <a:ext uri="{FF2B5EF4-FFF2-40B4-BE49-F238E27FC236}">
                <a16:creationId xmlns:a16="http://schemas.microsoft.com/office/drawing/2014/main" id="{0AA4ECF1-A392-4C21-AE86-30535721C349}"/>
              </a:ext>
            </a:extLst>
          </p:cNvPr>
          <p:cNvGraphicFramePr>
            <a:graphicFrameLocks noGrp="1"/>
          </p:cNvGraphicFramePr>
          <p:nvPr>
            <p:extLst>
              <p:ext uri="{D42A27DB-BD31-4B8C-83A1-F6EECF244321}">
                <p14:modId xmlns:p14="http://schemas.microsoft.com/office/powerpoint/2010/main" val="1641009595"/>
              </p:ext>
            </p:extLst>
          </p:nvPr>
        </p:nvGraphicFramePr>
        <p:xfrm>
          <a:off x="347932" y="1270000"/>
          <a:ext cx="9238890" cy="2106838"/>
        </p:xfrm>
        <a:graphic>
          <a:graphicData uri="http://schemas.openxmlformats.org/drawingml/2006/table">
            <a:tbl>
              <a:tblPr bandRow="1">
                <a:tableStyleId>{F5AB1C69-6EDB-4FF4-983F-18BD219EF322}</a:tableStyleId>
              </a:tblPr>
              <a:tblGrid>
                <a:gridCol w="4619445">
                  <a:extLst>
                    <a:ext uri="{9D8B030D-6E8A-4147-A177-3AD203B41FA5}">
                      <a16:colId xmlns:a16="http://schemas.microsoft.com/office/drawing/2014/main" val="1883128953"/>
                    </a:ext>
                  </a:extLst>
                </a:gridCol>
                <a:gridCol w="4619445">
                  <a:extLst>
                    <a:ext uri="{9D8B030D-6E8A-4147-A177-3AD203B41FA5}">
                      <a16:colId xmlns:a16="http://schemas.microsoft.com/office/drawing/2014/main" val="1544329864"/>
                    </a:ext>
                  </a:extLst>
                </a:gridCol>
              </a:tblGrid>
              <a:tr h="338998">
                <a:tc gridSpan="2">
                  <a:txBody>
                    <a:bodyPr/>
                    <a:lstStyle/>
                    <a:p>
                      <a:pPr marL="0" lvl="0" indent="0">
                        <a:buFont typeface="+mj-lt"/>
                        <a:buNone/>
                      </a:pPr>
                      <a:r>
                        <a:rPr lang="en-US" sz="1100" dirty="0">
                          <a:solidFill>
                            <a:schemeClr val="tx1"/>
                          </a:solidFill>
                        </a:rPr>
                        <a:t>Layla is an artist. She draws images by hand. The image is then scanned and stored on a computer.</a:t>
                      </a:r>
                    </a:p>
                    <a:p>
                      <a:pPr marL="0" lvl="0" indent="0">
                        <a:buFont typeface="+mj-lt"/>
                        <a:buNone/>
                      </a:pPr>
                      <a:endParaRPr lang="en-US" sz="1100" dirty="0">
                        <a:solidFill>
                          <a:schemeClr val="tx1"/>
                        </a:solidFill>
                      </a:endParaRPr>
                    </a:p>
                    <a:p>
                      <a:pPr marL="0" lvl="0" indent="0">
                        <a:buFont typeface="+mj-lt"/>
                        <a:buNone/>
                      </a:pPr>
                      <a:r>
                        <a:rPr lang="en-US" sz="1100" dirty="0">
                          <a:solidFill>
                            <a:schemeClr val="tx1"/>
                          </a:solidFill>
                        </a:rPr>
                        <a:t>Layla uploads her images and videos to a website.</a:t>
                      </a:r>
                    </a:p>
                    <a:p>
                      <a:pPr marL="0" lvl="0" indent="0">
                        <a:buFont typeface="+mj-lt"/>
                        <a:buNone/>
                      </a:pPr>
                      <a:endParaRPr lang="en-US" sz="1100" dirty="0">
                        <a:solidFill>
                          <a:schemeClr val="tx1"/>
                        </a:solidFill>
                      </a:endParaRPr>
                    </a:p>
                    <a:p>
                      <a:pPr marL="0" lvl="0" indent="0">
                        <a:buFont typeface="+mj-lt"/>
                        <a:buNone/>
                      </a:pPr>
                      <a:r>
                        <a:rPr lang="en-US" sz="1100" dirty="0">
                          <a:solidFill>
                            <a:schemeClr val="tx1"/>
                          </a:solidFill>
                        </a:rPr>
                        <a:t>25. Explain why Layla compresses the images and videos before uploading them. [2]</a:t>
                      </a:r>
                    </a:p>
                    <a:p>
                      <a:pPr marL="0" lvl="0" indent="0">
                        <a:buFont typeface="+mj-lt"/>
                        <a:buNone/>
                      </a:pPr>
                      <a:endParaRPr lang="en-US" sz="1100" dirty="0">
                        <a:solidFill>
                          <a:schemeClr val="tx1"/>
                        </a:solidFill>
                      </a:endParaRPr>
                    </a:p>
                    <a:p>
                      <a:pPr marL="0" lvl="0" indent="0">
                        <a:buFont typeface="+mj-lt"/>
                        <a:buNone/>
                      </a:pPr>
                      <a:endParaRPr lang="en-US" sz="1100" dirty="0">
                        <a:solidFill>
                          <a:schemeClr val="tx1"/>
                        </a:solidFill>
                      </a:endParaRPr>
                    </a:p>
                    <a:p>
                      <a:pPr marL="0" lvl="0" indent="0">
                        <a:buFont typeface="+mj-lt"/>
                        <a:buNone/>
                      </a:pPr>
                      <a:r>
                        <a:rPr lang="en-US" sz="1100" dirty="0">
                          <a:solidFill>
                            <a:schemeClr val="tx1"/>
                          </a:solidFill>
                        </a:rPr>
                        <a:t>Layla wants to reduce the file size of the images and videos by the largest amount possible.</a:t>
                      </a:r>
                    </a:p>
                    <a:p>
                      <a:pPr marL="0" lvl="0" indent="0">
                        <a:buFont typeface="+mj-lt"/>
                        <a:buNone/>
                      </a:pPr>
                      <a:endParaRPr lang="en-US" sz="1100" dirty="0">
                        <a:solidFill>
                          <a:schemeClr val="tx1"/>
                        </a:solidFill>
                      </a:endParaRPr>
                    </a:p>
                    <a:p>
                      <a:pPr marL="0" lvl="0" indent="0">
                        <a:buFont typeface="+mj-lt"/>
                        <a:buNone/>
                      </a:pPr>
                      <a:r>
                        <a:rPr lang="en-US" sz="1100" dirty="0">
                          <a:solidFill>
                            <a:schemeClr val="tx1"/>
                          </a:solidFill>
                        </a:rPr>
                        <a:t>Identify the method of compression that would be most appropriate. Justify your choice. [3]</a:t>
                      </a:r>
                    </a:p>
                  </a:txBody>
                  <a:tcPr anchor="ctr">
                    <a:solidFill>
                      <a:schemeClr val="bg1"/>
                    </a:solidFill>
                  </a:tcPr>
                </a:tc>
                <a:tc hMerge="1">
                  <a:txBody>
                    <a:bodyPr/>
                    <a:lstStyle/>
                    <a:p>
                      <a:pPr marL="0" lvl="0" indent="0">
                        <a:buFont typeface="+mj-lt"/>
                        <a:buNone/>
                      </a:pPr>
                      <a:endParaRPr lang="en-GB" sz="1100" dirty="0">
                        <a:solidFill>
                          <a:schemeClr val="tx1"/>
                        </a:solidFill>
                      </a:endParaRPr>
                    </a:p>
                  </a:txBody>
                  <a:tcPr anchor="ctr">
                    <a:solidFill>
                      <a:schemeClr val="bg1"/>
                    </a:solidFill>
                  </a:tcPr>
                </a:tc>
                <a:extLst>
                  <a:ext uri="{0D108BD9-81ED-4DB2-BD59-A6C34878D82A}">
                    <a16:rowId xmlns:a16="http://schemas.microsoft.com/office/drawing/2014/main" val="666655507"/>
                  </a:ext>
                </a:extLst>
              </a:tr>
              <a:tr h="338998">
                <a:tc>
                  <a:txBody>
                    <a:bodyPr/>
                    <a:lstStyle/>
                    <a:p>
                      <a:pPr algn="l"/>
                      <a:endParaRPr lang="en-US" sz="1100" dirty="0"/>
                    </a:p>
                  </a:txBody>
                  <a:tcPr>
                    <a:solidFill>
                      <a:schemeClr val="bg2"/>
                    </a:solidFill>
                  </a:tcPr>
                </a:tc>
                <a:tc>
                  <a:txBody>
                    <a:bodyPr/>
                    <a:lstStyle/>
                    <a:p>
                      <a:pPr algn="l"/>
                      <a:endParaRPr lang="en-GB" sz="1100" dirty="0"/>
                    </a:p>
                  </a:txBody>
                  <a:tcPr>
                    <a:solidFill>
                      <a:schemeClr val="bg2"/>
                    </a:solidFill>
                  </a:tcPr>
                </a:tc>
                <a:extLst>
                  <a:ext uri="{0D108BD9-81ED-4DB2-BD59-A6C34878D82A}">
                    <a16:rowId xmlns:a16="http://schemas.microsoft.com/office/drawing/2014/main" val="2074797646"/>
                  </a:ext>
                </a:extLst>
              </a:tr>
            </a:tbl>
          </a:graphicData>
        </a:graphic>
      </p:graphicFrame>
    </p:spTree>
    <p:extLst>
      <p:ext uri="{BB962C8B-B14F-4D97-AF65-F5344CB8AC3E}">
        <p14:creationId xmlns:p14="http://schemas.microsoft.com/office/powerpoint/2010/main" val="183441720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2EC6BF-6CB1-4CB3-96CE-9DE45E933036}"/>
              </a:ext>
            </a:extLst>
          </p:cNvPr>
          <p:cNvSpPr>
            <a:spLocks noGrp="1"/>
          </p:cNvSpPr>
          <p:nvPr>
            <p:ph type="title"/>
          </p:nvPr>
        </p:nvSpPr>
        <p:spPr/>
        <p:txBody>
          <a:bodyPr/>
          <a:lstStyle/>
          <a:p>
            <a:r>
              <a:rPr lang="en-GB" sz="1400" b="0" dirty="0">
                <a:solidFill>
                  <a:srgbClr val="C00000"/>
                </a:solidFill>
                <a:latin typeface="+mn-lt"/>
                <a:ea typeface="+mn-ea"/>
                <a:cs typeface="+mn-cs"/>
              </a:rPr>
              <a:t>Typical exam questions</a:t>
            </a:r>
          </a:p>
        </p:txBody>
      </p:sp>
      <p:graphicFrame>
        <p:nvGraphicFramePr>
          <p:cNvPr id="4" name="Table 14">
            <a:extLst>
              <a:ext uri="{FF2B5EF4-FFF2-40B4-BE49-F238E27FC236}">
                <a16:creationId xmlns:a16="http://schemas.microsoft.com/office/drawing/2014/main" id="{8D8D7F4F-8740-4C7A-A6C7-206FC8C3A3EE}"/>
              </a:ext>
            </a:extLst>
          </p:cNvPr>
          <p:cNvGraphicFramePr>
            <a:graphicFrameLocks noGrp="1"/>
          </p:cNvGraphicFramePr>
          <p:nvPr>
            <p:extLst>
              <p:ext uri="{D42A27DB-BD31-4B8C-83A1-F6EECF244321}">
                <p14:modId xmlns:p14="http://schemas.microsoft.com/office/powerpoint/2010/main" val="2068571083"/>
              </p:ext>
            </p:extLst>
          </p:nvPr>
        </p:nvGraphicFramePr>
        <p:xfrm>
          <a:off x="347932" y="1186382"/>
          <a:ext cx="9238890" cy="933358"/>
        </p:xfrm>
        <a:graphic>
          <a:graphicData uri="http://schemas.openxmlformats.org/drawingml/2006/table">
            <a:tbl>
              <a:tblPr bandRow="1">
                <a:tableStyleId>{F5AB1C69-6EDB-4FF4-983F-18BD219EF322}</a:tableStyleId>
              </a:tblPr>
              <a:tblGrid>
                <a:gridCol w="9238890">
                  <a:extLst>
                    <a:ext uri="{9D8B030D-6E8A-4147-A177-3AD203B41FA5}">
                      <a16:colId xmlns:a16="http://schemas.microsoft.com/office/drawing/2014/main" val="1883128953"/>
                    </a:ext>
                  </a:extLst>
                </a:gridCol>
              </a:tblGrid>
              <a:tr h="338998">
                <a:tc>
                  <a:txBody>
                    <a:bodyPr/>
                    <a:lstStyle/>
                    <a:p>
                      <a:pPr marL="0" marR="0" lvl="0" indent="0" algn="l" defTabSz="1280160" rtl="0" eaLnBrk="1" fontAlgn="auto" latinLnBrk="0" hangingPunct="1">
                        <a:lnSpc>
                          <a:spcPct val="100000"/>
                        </a:lnSpc>
                        <a:spcBef>
                          <a:spcPts val="0"/>
                        </a:spcBef>
                        <a:spcAft>
                          <a:spcPts val="0"/>
                        </a:spcAft>
                        <a:buClrTx/>
                        <a:buSzTx/>
                        <a:buFont typeface="+mj-lt"/>
                        <a:buNone/>
                        <a:tabLst/>
                        <a:defRPr/>
                      </a:pPr>
                      <a:r>
                        <a:rPr lang="en-US" sz="1100" dirty="0">
                          <a:solidFill>
                            <a:schemeClr val="tx1"/>
                          </a:solidFill>
                        </a:rPr>
                        <a:t>Zoe is </a:t>
                      </a:r>
                      <a:r>
                        <a:rPr lang="en-US" sz="1100" dirty="0" err="1">
                          <a:solidFill>
                            <a:schemeClr val="tx1"/>
                          </a:solidFill>
                        </a:rPr>
                        <a:t>organising</a:t>
                      </a:r>
                      <a:r>
                        <a:rPr lang="en-US" sz="1100" dirty="0">
                          <a:solidFill>
                            <a:schemeClr val="tx1"/>
                          </a:solidFill>
                        </a:rPr>
                        <a:t> a LAN-party. Her friends will each bring a computer to the party so that they can play games against each other.</a:t>
                      </a:r>
                    </a:p>
                    <a:p>
                      <a:pPr marL="0" marR="0" lvl="0" indent="0" algn="l" defTabSz="1280160" rtl="0" eaLnBrk="1" fontAlgn="auto" latinLnBrk="0" hangingPunct="1">
                        <a:lnSpc>
                          <a:spcPct val="100000"/>
                        </a:lnSpc>
                        <a:spcBef>
                          <a:spcPts val="0"/>
                        </a:spcBef>
                        <a:spcAft>
                          <a:spcPts val="0"/>
                        </a:spcAft>
                        <a:buClrTx/>
                        <a:buSzTx/>
                        <a:buFont typeface="+mj-lt"/>
                        <a:buNone/>
                        <a:tabLst/>
                        <a:defRPr/>
                      </a:pPr>
                      <a:endParaRPr lang="en-US" sz="1100" dirty="0">
                        <a:solidFill>
                          <a:schemeClr val="tx1"/>
                        </a:solidFill>
                      </a:endParaRPr>
                    </a:p>
                    <a:p>
                      <a:pPr marL="0" marR="0" lvl="0" indent="0" algn="l" defTabSz="1280160" rtl="0" eaLnBrk="1" fontAlgn="auto" latinLnBrk="0" hangingPunct="1">
                        <a:lnSpc>
                          <a:spcPct val="100000"/>
                        </a:lnSpc>
                        <a:spcBef>
                          <a:spcPts val="0"/>
                        </a:spcBef>
                        <a:spcAft>
                          <a:spcPts val="0"/>
                        </a:spcAft>
                        <a:buClrTx/>
                        <a:buSzTx/>
                        <a:buFont typeface="+mj-lt"/>
                        <a:buNone/>
                        <a:tabLst/>
                        <a:defRPr/>
                      </a:pPr>
                      <a:r>
                        <a:rPr lang="en-US" sz="1100" dirty="0">
                          <a:solidFill>
                            <a:schemeClr val="tx1"/>
                          </a:solidFill>
                        </a:rPr>
                        <a:t>26. Describe what is meant by a Local Area Network (LAN). </a:t>
                      </a:r>
                      <a:r>
                        <a:rPr lang="en-US" sz="1100" b="1" dirty="0">
                          <a:solidFill>
                            <a:schemeClr val="tx1"/>
                          </a:solidFill>
                        </a:rPr>
                        <a:t>[2]</a:t>
                      </a:r>
                      <a:endParaRPr lang="en-GB" sz="1100" b="1" dirty="0">
                        <a:solidFill>
                          <a:schemeClr val="tx1"/>
                        </a:solidFill>
                        <a:ea typeface="Calibri" panose="020F0502020204030204" pitchFamily="34" charset="0"/>
                        <a:cs typeface="Times New Roman" panose="02020603050405020304" pitchFamily="18" charset="0"/>
                      </a:endParaRPr>
                    </a:p>
                  </a:txBody>
                  <a:tcPr anchor="ctr">
                    <a:solidFill>
                      <a:schemeClr val="bg1"/>
                    </a:solidFill>
                  </a:tcPr>
                </a:tc>
                <a:extLst>
                  <a:ext uri="{0D108BD9-81ED-4DB2-BD59-A6C34878D82A}">
                    <a16:rowId xmlns:a16="http://schemas.microsoft.com/office/drawing/2014/main" val="666655507"/>
                  </a:ext>
                </a:extLst>
              </a:tr>
              <a:tr h="338998">
                <a:tc>
                  <a:txBody>
                    <a:bodyPr/>
                    <a:lstStyle/>
                    <a:p>
                      <a:endParaRPr lang="en-GB" sz="1100" dirty="0"/>
                    </a:p>
                  </a:txBody>
                  <a:tcPr anchor="ctr">
                    <a:solidFill>
                      <a:schemeClr val="bg2"/>
                    </a:solidFill>
                  </a:tcPr>
                </a:tc>
                <a:extLst>
                  <a:ext uri="{0D108BD9-81ED-4DB2-BD59-A6C34878D82A}">
                    <a16:rowId xmlns:a16="http://schemas.microsoft.com/office/drawing/2014/main" val="2074797646"/>
                  </a:ext>
                </a:extLst>
              </a:tr>
            </a:tbl>
          </a:graphicData>
        </a:graphic>
      </p:graphicFrame>
    </p:spTree>
    <p:extLst>
      <p:ext uri="{BB962C8B-B14F-4D97-AF65-F5344CB8AC3E}">
        <p14:creationId xmlns:p14="http://schemas.microsoft.com/office/powerpoint/2010/main" val="6256516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2EC6BF-6CB1-4CB3-96CE-9DE45E933036}"/>
              </a:ext>
            </a:extLst>
          </p:cNvPr>
          <p:cNvSpPr>
            <a:spLocks noGrp="1"/>
          </p:cNvSpPr>
          <p:nvPr>
            <p:ph type="title"/>
          </p:nvPr>
        </p:nvSpPr>
        <p:spPr/>
        <p:txBody>
          <a:bodyPr/>
          <a:lstStyle/>
          <a:p>
            <a:r>
              <a:rPr lang="en-GB" sz="1400" b="0" dirty="0">
                <a:solidFill>
                  <a:srgbClr val="C00000"/>
                </a:solidFill>
                <a:latin typeface="+mn-lt"/>
                <a:ea typeface="+mn-ea"/>
                <a:cs typeface="+mn-cs"/>
              </a:rPr>
              <a:t>Typical exam questions</a:t>
            </a:r>
          </a:p>
        </p:txBody>
      </p:sp>
      <p:graphicFrame>
        <p:nvGraphicFramePr>
          <p:cNvPr id="4" name="Table 14">
            <a:extLst>
              <a:ext uri="{FF2B5EF4-FFF2-40B4-BE49-F238E27FC236}">
                <a16:creationId xmlns:a16="http://schemas.microsoft.com/office/drawing/2014/main" id="{8D8D7F4F-8740-4C7A-A6C7-206FC8C3A3EE}"/>
              </a:ext>
            </a:extLst>
          </p:cNvPr>
          <p:cNvGraphicFramePr>
            <a:graphicFrameLocks noGrp="1"/>
          </p:cNvGraphicFramePr>
          <p:nvPr>
            <p:extLst>
              <p:ext uri="{D42A27DB-BD31-4B8C-83A1-F6EECF244321}">
                <p14:modId xmlns:p14="http://schemas.microsoft.com/office/powerpoint/2010/main" val="3230064786"/>
              </p:ext>
            </p:extLst>
          </p:nvPr>
        </p:nvGraphicFramePr>
        <p:xfrm>
          <a:off x="347932" y="1186382"/>
          <a:ext cx="9238890" cy="1436278"/>
        </p:xfrm>
        <a:graphic>
          <a:graphicData uri="http://schemas.openxmlformats.org/drawingml/2006/table">
            <a:tbl>
              <a:tblPr bandRow="1">
                <a:tableStyleId>{F5AB1C69-6EDB-4FF4-983F-18BD219EF322}</a:tableStyleId>
              </a:tblPr>
              <a:tblGrid>
                <a:gridCol w="4619445">
                  <a:extLst>
                    <a:ext uri="{9D8B030D-6E8A-4147-A177-3AD203B41FA5}">
                      <a16:colId xmlns:a16="http://schemas.microsoft.com/office/drawing/2014/main" val="1883128953"/>
                    </a:ext>
                  </a:extLst>
                </a:gridCol>
                <a:gridCol w="4619445">
                  <a:extLst>
                    <a:ext uri="{9D8B030D-6E8A-4147-A177-3AD203B41FA5}">
                      <a16:colId xmlns:a16="http://schemas.microsoft.com/office/drawing/2014/main" val="163080155"/>
                    </a:ext>
                  </a:extLst>
                </a:gridCol>
              </a:tblGrid>
              <a:tr h="338998">
                <a:tc gridSpan="2">
                  <a:txBody>
                    <a:bodyPr/>
                    <a:lstStyle/>
                    <a:p>
                      <a:pPr marL="0" marR="0" lvl="0" indent="0" algn="l" defTabSz="1280160" rtl="0" eaLnBrk="1" fontAlgn="auto" latinLnBrk="0" hangingPunct="1">
                        <a:lnSpc>
                          <a:spcPct val="100000"/>
                        </a:lnSpc>
                        <a:spcBef>
                          <a:spcPts val="0"/>
                        </a:spcBef>
                        <a:spcAft>
                          <a:spcPts val="0"/>
                        </a:spcAft>
                        <a:buClrTx/>
                        <a:buSzTx/>
                        <a:buFont typeface="+mj-lt"/>
                        <a:buNone/>
                        <a:tabLst/>
                        <a:defRPr/>
                      </a:pPr>
                      <a:r>
                        <a:rPr lang="en-US" sz="1100" dirty="0">
                          <a:solidFill>
                            <a:schemeClr val="tx1"/>
                          </a:solidFill>
                        </a:rPr>
                        <a:t>A company, OCR Supermarkets, has supermarket stores throughout the country. The computers for each store connect to the central office using a Wide Area Network (WAN).</a:t>
                      </a:r>
                    </a:p>
                    <a:p>
                      <a:pPr marL="0" marR="0" lvl="0" indent="0" algn="l" defTabSz="1280160" rtl="0" eaLnBrk="1" fontAlgn="auto" latinLnBrk="0" hangingPunct="1">
                        <a:lnSpc>
                          <a:spcPct val="100000"/>
                        </a:lnSpc>
                        <a:spcBef>
                          <a:spcPts val="0"/>
                        </a:spcBef>
                        <a:spcAft>
                          <a:spcPts val="0"/>
                        </a:spcAft>
                        <a:buClrTx/>
                        <a:buSzTx/>
                        <a:buFont typeface="+mj-lt"/>
                        <a:buNone/>
                        <a:tabLst/>
                        <a:defRPr/>
                      </a:pPr>
                      <a:endParaRPr lang="en-US" sz="1100" dirty="0">
                        <a:solidFill>
                          <a:schemeClr val="tx1"/>
                        </a:solidFill>
                      </a:endParaRPr>
                    </a:p>
                    <a:p>
                      <a:pPr marL="0" marR="0" lvl="0" indent="0" algn="l" defTabSz="1280160" rtl="0" eaLnBrk="1" fontAlgn="auto" latinLnBrk="0" hangingPunct="1">
                        <a:lnSpc>
                          <a:spcPct val="100000"/>
                        </a:lnSpc>
                        <a:spcBef>
                          <a:spcPts val="0"/>
                        </a:spcBef>
                        <a:spcAft>
                          <a:spcPts val="0"/>
                        </a:spcAft>
                        <a:buClrTx/>
                        <a:buSzTx/>
                        <a:buFont typeface="+mj-lt"/>
                        <a:buNone/>
                        <a:tabLst/>
                        <a:defRPr/>
                      </a:pPr>
                      <a:r>
                        <a:rPr lang="en-US" sz="1100" dirty="0">
                          <a:solidFill>
                            <a:schemeClr val="tx1"/>
                          </a:solidFill>
                        </a:rPr>
                        <a:t>OCR Supermarkets use a client-server network to connect the checkout computers to the store's server.</a:t>
                      </a:r>
                    </a:p>
                    <a:p>
                      <a:pPr marL="0" marR="0" lvl="0" indent="0" algn="l" defTabSz="1280160" rtl="0" eaLnBrk="1" fontAlgn="auto" latinLnBrk="0" hangingPunct="1">
                        <a:lnSpc>
                          <a:spcPct val="100000"/>
                        </a:lnSpc>
                        <a:spcBef>
                          <a:spcPts val="0"/>
                        </a:spcBef>
                        <a:spcAft>
                          <a:spcPts val="0"/>
                        </a:spcAft>
                        <a:buClrTx/>
                        <a:buSzTx/>
                        <a:buFont typeface="+mj-lt"/>
                        <a:buNone/>
                        <a:tabLst/>
                        <a:defRPr/>
                      </a:pPr>
                      <a:endParaRPr lang="en-US" sz="1100" dirty="0">
                        <a:solidFill>
                          <a:schemeClr val="tx1"/>
                        </a:solidFill>
                      </a:endParaRPr>
                    </a:p>
                    <a:p>
                      <a:pPr marL="0" marR="0" lvl="0" indent="0" algn="l" defTabSz="1280160" rtl="0" eaLnBrk="1" fontAlgn="auto" latinLnBrk="0" hangingPunct="1">
                        <a:lnSpc>
                          <a:spcPct val="100000"/>
                        </a:lnSpc>
                        <a:spcBef>
                          <a:spcPts val="0"/>
                        </a:spcBef>
                        <a:spcAft>
                          <a:spcPts val="0"/>
                        </a:spcAft>
                        <a:buClrTx/>
                        <a:buSzTx/>
                        <a:buFont typeface="+mj-lt"/>
                        <a:buNone/>
                        <a:tabLst/>
                        <a:defRPr/>
                      </a:pPr>
                      <a:r>
                        <a:rPr lang="en-US" sz="1100" dirty="0">
                          <a:solidFill>
                            <a:schemeClr val="tx1"/>
                          </a:solidFill>
                        </a:rPr>
                        <a:t>27. Describe two benefits to OCR Supermarkets of using a client-server network instead of a peer-to-peer network. [4]</a:t>
                      </a:r>
                      <a:endParaRPr lang="en-GB" sz="1100" b="1" dirty="0">
                        <a:solidFill>
                          <a:schemeClr val="tx1"/>
                        </a:solidFill>
                        <a:ea typeface="Calibri" panose="020F0502020204030204" pitchFamily="34" charset="0"/>
                        <a:cs typeface="Times New Roman" panose="02020603050405020304" pitchFamily="18" charset="0"/>
                      </a:endParaRPr>
                    </a:p>
                  </a:txBody>
                  <a:tcPr anchor="ctr">
                    <a:solidFill>
                      <a:schemeClr val="bg1"/>
                    </a:solidFill>
                  </a:tcPr>
                </a:tc>
                <a:tc hMerge="1">
                  <a:txBody>
                    <a:bodyPr/>
                    <a:lstStyle/>
                    <a:p>
                      <a:pPr marL="0" marR="0" lvl="0" indent="0" algn="l" defTabSz="1280160" rtl="0" eaLnBrk="1" fontAlgn="auto" latinLnBrk="0" hangingPunct="1">
                        <a:lnSpc>
                          <a:spcPct val="100000"/>
                        </a:lnSpc>
                        <a:spcBef>
                          <a:spcPts val="0"/>
                        </a:spcBef>
                        <a:spcAft>
                          <a:spcPts val="0"/>
                        </a:spcAft>
                        <a:buClrTx/>
                        <a:buSzTx/>
                        <a:buFont typeface="+mj-lt"/>
                        <a:buNone/>
                        <a:tabLst/>
                        <a:defRPr/>
                      </a:pPr>
                      <a:endParaRPr lang="en-GB" sz="1100" b="1" dirty="0">
                        <a:solidFill>
                          <a:schemeClr val="tx1"/>
                        </a:solidFill>
                        <a:ea typeface="Calibri" panose="020F0502020204030204" pitchFamily="34" charset="0"/>
                        <a:cs typeface="Times New Roman" panose="02020603050405020304" pitchFamily="18" charset="0"/>
                      </a:endParaRPr>
                    </a:p>
                  </a:txBody>
                  <a:tcPr anchor="ctr">
                    <a:solidFill>
                      <a:schemeClr val="bg1"/>
                    </a:solidFill>
                  </a:tcPr>
                </a:tc>
                <a:extLst>
                  <a:ext uri="{0D108BD9-81ED-4DB2-BD59-A6C34878D82A}">
                    <a16:rowId xmlns:a16="http://schemas.microsoft.com/office/drawing/2014/main" val="666655507"/>
                  </a:ext>
                </a:extLst>
              </a:tr>
              <a:tr h="338998">
                <a:tc>
                  <a:txBody>
                    <a:bodyPr/>
                    <a:lstStyle/>
                    <a:p>
                      <a:endParaRPr lang="en-US" sz="1100" dirty="0"/>
                    </a:p>
                  </a:txBody>
                  <a:tcPr anchor="ctr">
                    <a:solidFill>
                      <a:schemeClr val="bg2"/>
                    </a:solidFill>
                  </a:tcPr>
                </a:tc>
                <a:tc>
                  <a:txBody>
                    <a:bodyPr/>
                    <a:lstStyle/>
                    <a:p>
                      <a:endParaRPr lang="en-GB" sz="1100" dirty="0"/>
                    </a:p>
                  </a:txBody>
                  <a:tcPr anchor="ctr">
                    <a:solidFill>
                      <a:schemeClr val="bg2"/>
                    </a:solidFill>
                  </a:tcPr>
                </a:tc>
                <a:extLst>
                  <a:ext uri="{0D108BD9-81ED-4DB2-BD59-A6C34878D82A}">
                    <a16:rowId xmlns:a16="http://schemas.microsoft.com/office/drawing/2014/main" val="2074797646"/>
                  </a:ext>
                </a:extLst>
              </a:tr>
            </a:tbl>
          </a:graphicData>
        </a:graphic>
      </p:graphicFrame>
    </p:spTree>
    <p:extLst>
      <p:ext uri="{BB962C8B-B14F-4D97-AF65-F5344CB8AC3E}">
        <p14:creationId xmlns:p14="http://schemas.microsoft.com/office/powerpoint/2010/main" val="274100679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2EC6BF-6CB1-4CB3-96CE-9DE45E933036}"/>
              </a:ext>
            </a:extLst>
          </p:cNvPr>
          <p:cNvSpPr>
            <a:spLocks noGrp="1"/>
          </p:cNvSpPr>
          <p:nvPr>
            <p:ph type="title"/>
          </p:nvPr>
        </p:nvSpPr>
        <p:spPr/>
        <p:txBody>
          <a:bodyPr/>
          <a:lstStyle/>
          <a:p>
            <a:r>
              <a:rPr lang="en-GB" sz="1400" b="0" dirty="0">
                <a:solidFill>
                  <a:srgbClr val="C00000"/>
                </a:solidFill>
                <a:latin typeface="+mn-lt"/>
                <a:ea typeface="+mn-ea"/>
                <a:cs typeface="+mn-cs"/>
              </a:rPr>
              <a:t>Typical exam questions</a:t>
            </a:r>
          </a:p>
        </p:txBody>
      </p:sp>
      <p:graphicFrame>
        <p:nvGraphicFramePr>
          <p:cNvPr id="4" name="Table 14">
            <a:extLst>
              <a:ext uri="{FF2B5EF4-FFF2-40B4-BE49-F238E27FC236}">
                <a16:creationId xmlns:a16="http://schemas.microsoft.com/office/drawing/2014/main" id="{8D8D7F4F-8740-4C7A-A6C7-206FC8C3A3EE}"/>
              </a:ext>
            </a:extLst>
          </p:cNvPr>
          <p:cNvGraphicFramePr>
            <a:graphicFrameLocks noGrp="1"/>
          </p:cNvGraphicFramePr>
          <p:nvPr>
            <p:extLst>
              <p:ext uri="{D42A27DB-BD31-4B8C-83A1-F6EECF244321}">
                <p14:modId xmlns:p14="http://schemas.microsoft.com/office/powerpoint/2010/main" val="1280728744"/>
              </p:ext>
            </p:extLst>
          </p:nvPr>
        </p:nvGraphicFramePr>
        <p:xfrm>
          <a:off x="347932" y="1186382"/>
          <a:ext cx="9238890" cy="933358"/>
        </p:xfrm>
        <a:graphic>
          <a:graphicData uri="http://schemas.openxmlformats.org/drawingml/2006/table">
            <a:tbl>
              <a:tblPr bandRow="1">
                <a:tableStyleId>{F5AB1C69-6EDB-4FF4-983F-18BD219EF322}</a:tableStyleId>
              </a:tblPr>
              <a:tblGrid>
                <a:gridCol w="9238890">
                  <a:extLst>
                    <a:ext uri="{9D8B030D-6E8A-4147-A177-3AD203B41FA5}">
                      <a16:colId xmlns:a16="http://schemas.microsoft.com/office/drawing/2014/main" val="1883128953"/>
                    </a:ext>
                  </a:extLst>
                </a:gridCol>
              </a:tblGrid>
              <a:tr h="338998">
                <a:tc>
                  <a:txBody>
                    <a:bodyPr/>
                    <a:lstStyle/>
                    <a:p>
                      <a:pPr marL="0" marR="0" lvl="0" indent="0" algn="l" defTabSz="1280160" rtl="0" eaLnBrk="1" fontAlgn="auto" latinLnBrk="0" hangingPunct="1">
                        <a:lnSpc>
                          <a:spcPct val="100000"/>
                        </a:lnSpc>
                        <a:spcBef>
                          <a:spcPts val="0"/>
                        </a:spcBef>
                        <a:spcAft>
                          <a:spcPts val="0"/>
                        </a:spcAft>
                        <a:buClrTx/>
                        <a:buSzTx/>
                        <a:buFont typeface="+mj-lt"/>
                        <a:buNone/>
                        <a:tabLst/>
                        <a:defRPr/>
                      </a:pPr>
                      <a:r>
                        <a:rPr lang="en-US" sz="1100" dirty="0">
                          <a:solidFill>
                            <a:schemeClr val="tx1"/>
                          </a:solidFill>
                        </a:rPr>
                        <a:t>Computer 1 enters the URL www.ocr.org.uk into a web browser. This is then converted into the IP address of the webserver that hosts the website.</a:t>
                      </a:r>
                    </a:p>
                    <a:p>
                      <a:pPr marL="0" marR="0" lvl="0" indent="0" algn="l" defTabSz="1280160" rtl="0" eaLnBrk="1" fontAlgn="auto" latinLnBrk="0" hangingPunct="1">
                        <a:lnSpc>
                          <a:spcPct val="100000"/>
                        </a:lnSpc>
                        <a:spcBef>
                          <a:spcPts val="0"/>
                        </a:spcBef>
                        <a:spcAft>
                          <a:spcPts val="0"/>
                        </a:spcAft>
                        <a:buClrTx/>
                        <a:buSzTx/>
                        <a:buFont typeface="+mj-lt"/>
                        <a:buNone/>
                        <a:tabLst/>
                        <a:defRPr/>
                      </a:pPr>
                      <a:endParaRPr lang="en-US" sz="1100" dirty="0">
                        <a:solidFill>
                          <a:schemeClr val="tx1"/>
                        </a:solidFill>
                      </a:endParaRPr>
                    </a:p>
                    <a:p>
                      <a:pPr marL="0" marR="0" lvl="0" indent="0" algn="l" defTabSz="1280160" rtl="0" eaLnBrk="1" fontAlgn="auto" latinLnBrk="0" hangingPunct="1">
                        <a:lnSpc>
                          <a:spcPct val="100000"/>
                        </a:lnSpc>
                        <a:spcBef>
                          <a:spcPts val="0"/>
                        </a:spcBef>
                        <a:spcAft>
                          <a:spcPts val="0"/>
                        </a:spcAft>
                        <a:buClrTx/>
                        <a:buSzTx/>
                        <a:buFont typeface="+mj-lt"/>
                        <a:buNone/>
                        <a:tabLst/>
                        <a:defRPr/>
                      </a:pPr>
                      <a:r>
                        <a:rPr lang="en-US" sz="1100" dirty="0">
                          <a:solidFill>
                            <a:schemeClr val="tx1"/>
                          </a:solidFill>
                        </a:rPr>
                        <a:t>28. Explain how the URL www.ocr.org.uk is converted into the IP address.</a:t>
                      </a:r>
                      <a:r>
                        <a:rPr lang="en-US" sz="1100" b="1" dirty="0">
                          <a:solidFill>
                            <a:schemeClr val="tx1"/>
                          </a:solidFill>
                        </a:rPr>
                        <a:t> [3]</a:t>
                      </a:r>
                      <a:endParaRPr lang="en-GB" sz="1100" b="1" dirty="0">
                        <a:solidFill>
                          <a:schemeClr val="tx1"/>
                        </a:solidFill>
                        <a:ea typeface="Calibri" panose="020F0502020204030204" pitchFamily="34" charset="0"/>
                        <a:cs typeface="Times New Roman" panose="02020603050405020304" pitchFamily="18" charset="0"/>
                      </a:endParaRPr>
                    </a:p>
                  </a:txBody>
                  <a:tcPr anchor="ctr">
                    <a:solidFill>
                      <a:schemeClr val="bg1"/>
                    </a:solidFill>
                  </a:tcPr>
                </a:tc>
                <a:extLst>
                  <a:ext uri="{0D108BD9-81ED-4DB2-BD59-A6C34878D82A}">
                    <a16:rowId xmlns:a16="http://schemas.microsoft.com/office/drawing/2014/main" val="666655507"/>
                  </a:ext>
                </a:extLst>
              </a:tr>
              <a:tr h="338998">
                <a:tc>
                  <a:txBody>
                    <a:bodyPr/>
                    <a:lstStyle/>
                    <a:p>
                      <a:endParaRPr lang="en-GB" sz="1100" dirty="0"/>
                    </a:p>
                  </a:txBody>
                  <a:tcPr anchor="ctr">
                    <a:solidFill>
                      <a:schemeClr val="bg2"/>
                    </a:solidFill>
                  </a:tcPr>
                </a:tc>
                <a:extLst>
                  <a:ext uri="{0D108BD9-81ED-4DB2-BD59-A6C34878D82A}">
                    <a16:rowId xmlns:a16="http://schemas.microsoft.com/office/drawing/2014/main" val="2074797646"/>
                  </a:ext>
                </a:extLst>
              </a:tr>
            </a:tbl>
          </a:graphicData>
        </a:graphic>
      </p:graphicFrame>
    </p:spTree>
    <p:extLst>
      <p:ext uri="{BB962C8B-B14F-4D97-AF65-F5344CB8AC3E}">
        <p14:creationId xmlns:p14="http://schemas.microsoft.com/office/powerpoint/2010/main" val="178139494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5" name="Table 14">
            <a:extLst>
              <a:ext uri="{FF2B5EF4-FFF2-40B4-BE49-F238E27FC236}">
                <a16:creationId xmlns:a16="http://schemas.microsoft.com/office/drawing/2014/main" id="{91B02DFC-908F-4390-9795-4E1B666F2AFC}"/>
              </a:ext>
            </a:extLst>
          </p:cNvPr>
          <p:cNvGraphicFramePr>
            <a:graphicFrameLocks noGrp="1"/>
          </p:cNvGraphicFramePr>
          <p:nvPr>
            <p:extLst>
              <p:ext uri="{D42A27DB-BD31-4B8C-83A1-F6EECF244321}">
                <p14:modId xmlns:p14="http://schemas.microsoft.com/office/powerpoint/2010/main" val="985234237"/>
              </p:ext>
            </p:extLst>
          </p:nvPr>
        </p:nvGraphicFramePr>
        <p:xfrm>
          <a:off x="347932" y="1270000"/>
          <a:ext cx="9238890" cy="1100998"/>
        </p:xfrm>
        <a:graphic>
          <a:graphicData uri="http://schemas.openxmlformats.org/drawingml/2006/table">
            <a:tbl>
              <a:tblPr bandRow="1">
                <a:tableStyleId>{F5AB1C69-6EDB-4FF4-983F-18BD219EF322}</a:tableStyleId>
              </a:tblPr>
              <a:tblGrid>
                <a:gridCol w="9238890">
                  <a:extLst>
                    <a:ext uri="{9D8B030D-6E8A-4147-A177-3AD203B41FA5}">
                      <a16:colId xmlns:a16="http://schemas.microsoft.com/office/drawing/2014/main" val="1883128953"/>
                    </a:ext>
                  </a:extLst>
                </a:gridCol>
              </a:tblGrid>
              <a:tr h="338998">
                <a:tc>
                  <a:txBody>
                    <a:bodyPr/>
                    <a:lstStyle/>
                    <a:p>
                      <a:pPr marL="0" lvl="0" indent="0">
                        <a:buFont typeface="+mj-lt"/>
                        <a:buNone/>
                      </a:pPr>
                      <a:r>
                        <a:rPr lang="en-US" sz="1100" dirty="0"/>
                        <a:t>The owners of a large bakery have a Local Area Network (LAN) with a star topology. They order their supplies over the Internet. When data is transmitted from the bakery to the supplier, network protocols are used.</a:t>
                      </a:r>
                    </a:p>
                    <a:p>
                      <a:pPr marL="0" lvl="0" indent="0">
                        <a:buFont typeface="+mj-lt"/>
                        <a:buNone/>
                      </a:pPr>
                      <a:endParaRPr lang="en-US" sz="1100" dirty="0"/>
                    </a:p>
                    <a:p>
                      <a:pPr marL="0" lvl="0" indent="0">
                        <a:buFont typeface="+mj-lt"/>
                        <a:buNone/>
                      </a:pPr>
                      <a:r>
                        <a:rPr lang="en-US" sz="1100" dirty="0"/>
                        <a:t>29. Define what is meant by a ‘network protocol’. </a:t>
                      </a:r>
                      <a:r>
                        <a:rPr lang="en-GB" sz="1100" b="1" dirty="0"/>
                        <a:t>[1]</a:t>
                      </a:r>
                    </a:p>
                  </a:txBody>
                  <a:tcPr anchor="ctr">
                    <a:solidFill>
                      <a:schemeClr val="bg1"/>
                    </a:solidFill>
                  </a:tcPr>
                </a:tc>
                <a:extLst>
                  <a:ext uri="{0D108BD9-81ED-4DB2-BD59-A6C34878D82A}">
                    <a16:rowId xmlns:a16="http://schemas.microsoft.com/office/drawing/2014/main" val="666655507"/>
                  </a:ext>
                </a:extLst>
              </a:tr>
              <a:tr h="338998">
                <a:tc>
                  <a:txBody>
                    <a:bodyPr/>
                    <a:lstStyle/>
                    <a:p>
                      <a:endParaRPr lang="en-GB" sz="1100" dirty="0"/>
                    </a:p>
                  </a:txBody>
                  <a:tcPr anchor="ctr">
                    <a:solidFill>
                      <a:schemeClr val="bg2"/>
                    </a:solidFill>
                  </a:tcPr>
                </a:tc>
                <a:extLst>
                  <a:ext uri="{0D108BD9-81ED-4DB2-BD59-A6C34878D82A}">
                    <a16:rowId xmlns:a16="http://schemas.microsoft.com/office/drawing/2014/main" val="2074797646"/>
                  </a:ext>
                </a:extLst>
              </a:tr>
            </a:tbl>
          </a:graphicData>
        </a:graphic>
      </p:graphicFrame>
      <p:sp>
        <p:nvSpPr>
          <p:cNvPr id="2" name="Title 1">
            <a:extLst>
              <a:ext uri="{FF2B5EF4-FFF2-40B4-BE49-F238E27FC236}">
                <a16:creationId xmlns:a16="http://schemas.microsoft.com/office/drawing/2014/main" id="{B42EC6BF-6CB1-4CB3-96CE-9DE45E933036}"/>
              </a:ext>
            </a:extLst>
          </p:cNvPr>
          <p:cNvSpPr>
            <a:spLocks noGrp="1"/>
          </p:cNvSpPr>
          <p:nvPr>
            <p:ph type="title"/>
          </p:nvPr>
        </p:nvSpPr>
        <p:spPr/>
        <p:txBody>
          <a:bodyPr/>
          <a:lstStyle/>
          <a:p>
            <a:r>
              <a:rPr lang="en-GB" sz="1400" b="0" dirty="0">
                <a:solidFill>
                  <a:srgbClr val="C00000"/>
                </a:solidFill>
                <a:latin typeface="+mn-lt"/>
                <a:ea typeface="+mn-ea"/>
                <a:cs typeface="+mn-cs"/>
              </a:rPr>
              <a:t>Typical exam questions</a:t>
            </a:r>
          </a:p>
        </p:txBody>
      </p:sp>
    </p:spTree>
    <p:extLst>
      <p:ext uri="{BB962C8B-B14F-4D97-AF65-F5344CB8AC3E}">
        <p14:creationId xmlns:p14="http://schemas.microsoft.com/office/powerpoint/2010/main" val="128550271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5" name="Table 14">
            <a:extLst>
              <a:ext uri="{FF2B5EF4-FFF2-40B4-BE49-F238E27FC236}">
                <a16:creationId xmlns:a16="http://schemas.microsoft.com/office/drawing/2014/main" id="{91B02DFC-908F-4390-9795-4E1B666F2AFC}"/>
              </a:ext>
            </a:extLst>
          </p:cNvPr>
          <p:cNvGraphicFramePr>
            <a:graphicFrameLocks noGrp="1"/>
          </p:cNvGraphicFramePr>
          <p:nvPr>
            <p:extLst>
              <p:ext uri="{D42A27DB-BD31-4B8C-83A1-F6EECF244321}">
                <p14:modId xmlns:p14="http://schemas.microsoft.com/office/powerpoint/2010/main" val="2291901566"/>
              </p:ext>
            </p:extLst>
          </p:nvPr>
        </p:nvGraphicFramePr>
        <p:xfrm>
          <a:off x="347932" y="1270000"/>
          <a:ext cx="9238890" cy="1436278"/>
        </p:xfrm>
        <a:graphic>
          <a:graphicData uri="http://schemas.openxmlformats.org/drawingml/2006/table">
            <a:tbl>
              <a:tblPr bandRow="1">
                <a:tableStyleId>{F5AB1C69-6EDB-4FF4-983F-18BD219EF322}</a:tableStyleId>
              </a:tblPr>
              <a:tblGrid>
                <a:gridCol w="9238890">
                  <a:extLst>
                    <a:ext uri="{9D8B030D-6E8A-4147-A177-3AD203B41FA5}">
                      <a16:colId xmlns:a16="http://schemas.microsoft.com/office/drawing/2014/main" val="1883128953"/>
                    </a:ext>
                  </a:extLst>
                </a:gridCol>
              </a:tblGrid>
              <a:tr h="338998">
                <a:tc>
                  <a:txBody>
                    <a:bodyPr/>
                    <a:lstStyle/>
                    <a:p>
                      <a:pPr marL="0" lvl="0" indent="0">
                        <a:buFont typeface="+mj-lt"/>
                        <a:buNone/>
                      </a:pPr>
                      <a:r>
                        <a:rPr lang="en-US" sz="1100" dirty="0"/>
                        <a:t>When connecting computers into a network, the use of appropriate protocols are important.</a:t>
                      </a:r>
                    </a:p>
                    <a:p>
                      <a:pPr marL="0" lvl="0" indent="0">
                        <a:buFont typeface="+mj-lt"/>
                        <a:buNone/>
                      </a:pPr>
                      <a:r>
                        <a:rPr lang="en-US" sz="1100" dirty="0"/>
                        <a:t>For each of the scenarios below, identify the most appropriate protocol to be used and explain the function of the protocol.</a:t>
                      </a:r>
                    </a:p>
                    <a:p>
                      <a:pPr marL="0" lvl="0" indent="0">
                        <a:buFont typeface="+mj-lt"/>
                        <a:buNone/>
                      </a:pPr>
                      <a:endParaRPr lang="en-US" sz="1100" dirty="0"/>
                    </a:p>
                    <a:p>
                      <a:pPr marL="0" lvl="0" indent="0">
                        <a:buFont typeface="+mj-lt"/>
                        <a:buNone/>
                      </a:pPr>
                      <a:r>
                        <a:rPr lang="en-US" sz="1100" dirty="0"/>
                        <a:t>30. A user wants to transfer a file directly from his computer to his friend’s computer. </a:t>
                      </a:r>
                      <a:r>
                        <a:rPr lang="en-US" sz="1100" b="1" dirty="0"/>
                        <a:t>[2]</a:t>
                      </a:r>
                    </a:p>
                    <a:p>
                      <a:pPr marL="0" lvl="0" indent="0">
                        <a:buFont typeface="+mj-lt"/>
                        <a:buNone/>
                      </a:pPr>
                      <a:endParaRPr lang="en-US" sz="1100" b="1" dirty="0"/>
                    </a:p>
                    <a:p>
                      <a:pPr marL="0" lvl="0" indent="0">
                        <a:buFont typeface="+mj-lt"/>
                        <a:buNone/>
                      </a:pPr>
                      <a:r>
                        <a:rPr lang="en-US" sz="1100" dirty="0"/>
                        <a:t>A customer wants to securely log into her bank’s website to check her account balance. </a:t>
                      </a:r>
                      <a:r>
                        <a:rPr lang="en-US" sz="1100" b="1" dirty="0"/>
                        <a:t>[2]</a:t>
                      </a:r>
                    </a:p>
                  </a:txBody>
                  <a:tcPr anchor="ctr">
                    <a:solidFill>
                      <a:schemeClr val="bg1"/>
                    </a:solidFill>
                  </a:tcPr>
                </a:tc>
                <a:extLst>
                  <a:ext uri="{0D108BD9-81ED-4DB2-BD59-A6C34878D82A}">
                    <a16:rowId xmlns:a16="http://schemas.microsoft.com/office/drawing/2014/main" val="666655507"/>
                  </a:ext>
                </a:extLst>
              </a:tr>
              <a:tr h="338998">
                <a:tc>
                  <a:txBody>
                    <a:bodyPr/>
                    <a:lstStyle/>
                    <a:p>
                      <a:endParaRPr lang="en-GB" sz="1100" dirty="0"/>
                    </a:p>
                  </a:txBody>
                  <a:tcPr anchor="ctr">
                    <a:solidFill>
                      <a:schemeClr val="bg2"/>
                    </a:solidFill>
                  </a:tcPr>
                </a:tc>
                <a:extLst>
                  <a:ext uri="{0D108BD9-81ED-4DB2-BD59-A6C34878D82A}">
                    <a16:rowId xmlns:a16="http://schemas.microsoft.com/office/drawing/2014/main" val="2074797646"/>
                  </a:ext>
                </a:extLst>
              </a:tr>
            </a:tbl>
          </a:graphicData>
        </a:graphic>
      </p:graphicFrame>
      <p:sp>
        <p:nvSpPr>
          <p:cNvPr id="2" name="Title 1">
            <a:extLst>
              <a:ext uri="{FF2B5EF4-FFF2-40B4-BE49-F238E27FC236}">
                <a16:creationId xmlns:a16="http://schemas.microsoft.com/office/drawing/2014/main" id="{B42EC6BF-6CB1-4CB3-96CE-9DE45E933036}"/>
              </a:ext>
            </a:extLst>
          </p:cNvPr>
          <p:cNvSpPr>
            <a:spLocks noGrp="1"/>
          </p:cNvSpPr>
          <p:nvPr>
            <p:ph type="title"/>
          </p:nvPr>
        </p:nvSpPr>
        <p:spPr/>
        <p:txBody>
          <a:bodyPr/>
          <a:lstStyle/>
          <a:p>
            <a:r>
              <a:rPr lang="en-GB" sz="1400" b="0" dirty="0">
                <a:solidFill>
                  <a:srgbClr val="C00000"/>
                </a:solidFill>
                <a:latin typeface="+mn-lt"/>
                <a:ea typeface="+mn-ea"/>
                <a:cs typeface="+mn-cs"/>
              </a:rPr>
              <a:t>Typical exam questions</a:t>
            </a:r>
          </a:p>
        </p:txBody>
      </p:sp>
    </p:spTree>
    <p:extLst>
      <p:ext uri="{BB962C8B-B14F-4D97-AF65-F5344CB8AC3E}">
        <p14:creationId xmlns:p14="http://schemas.microsoft.com/office/powerpoint/2010/main" val="243433509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5" name="Table 14">
            <a:extLst>
              <a:ext uri="{FF2B5EF4-FFF2-40B4-BE49-F238E27FC236}">
                <a16:creationId xmlns:a16="http://schemas.microsoft.com/office/drawing/2014/main" id="{91B02DFC-908F-4390-9795-4E1B666F2AFC}"/>
              </a:ext>
            </a:extLst>
          </p:cNvPr>
          <p:cNvGraphicFramePr>
            <a:graphicFrameLocks noGrp="1"/>
          </p:cNvGraphicFramePr>
          <p:nvPr>
            <p:extLst>
              <p:ext uri="{D42A27DB-BD31-4B8C-83A1-F6EECF244321}">
                <p14:modId xmlns:p14="http://schemas.microsoft.com/office/powerpoint/2010/main" val="2933185556"/>
              </p:ext>
            </p:extLst>
          </p:nvPr>
        </p:nvGraphicFramePr>
        <p:xfrm>
          <a:off x="347932" y="1270000"/>
          <a:ext cx="9238890" cy="2362200"/>
        </p:xfrm>
        <a:graphic>
          <a:graphicData uri="http://schemas.openxmlformats.org/drawingml/2006/table">
            <a:tbl>
              <a:tblPr bandRow="1">
                <a:tableStyleId>{F5AB1C69-6EDB-4FF4-983F-18BD219EF322}</a:tableStyleId>
              </a:tblPr>
              <a:tblGrid>
                <a:gridCol w="9238890">
                  <a:extLst>
                    <a:ext uri="{9D8B030D-6E8A-4147-A177-3AD203B41FA5}">
                      <a16:colId xmlns:a16="http://schemas.microsoft.com/office/drawing/2014/main" val="1883128953"/>
                    </a:ext>
                  </a:extLst>
                </a:gridCol>
              </a:tblGrid>
              <a:tr h="338998">
                <a:tc>
                  <a:txBody>
                    <a:bodyPr/>
                    <a:lstStyle/>
                    <a:p>
                      <a:pPr marL="0" lvl="0" indent="0">
                        <a:buFont typeface="+mj-lt"/>
                        <a:buNone/>
                      </a:pPr>
                      <a:r>
                        <a:rPr lang="en-US" sz="1100" dirty="0"/>
                        <a:t>Naomi’s office has five computers connected into a Local Area Network (LAN). There is also one printer that all the devices can print to.</a:t>
                      </a:r>
                    </a:p>
                    <a:p>
                      <a:pPr marL="0" lvl="0" indent="0">
                        <a:buFont typeface="+mj-lt"/>
                        <a:buNone/>
                      </a:pPr>
                      <a:r>
                        <a:rPr lang="en-US" sz="1100" dirty="0"/>
                        <a:t>Ethernet cables are used within the office building.</a:t>
                      </a:r>
                    </a:p>
                    <a:p>
                      <a:pPr marL="0" lvl="0" indent="0">
                        <a:buFont typeface="+mj-lt"/>
                        <a:buNone/>
                      </a:pPr>
                      <a:endParaRPr lang="en-US" sz="1100" dirty="0"/>
                    </a:p>
                    <a:p>
                      <a:pPr marL="0" lvl="0" indent="0">
                        <a:buFont typeface="+mj-lt"/>
                        <a:buNone/>
                      </a:pPr>
                      <a:r>
                        <a:rPr lang="en-US" sz="1100" dirty="0"/>
                        <a:t>Tick one box in each row to identify if the statement about Ethernet is True or False. </a:t>
                      </a:r>
                      <a:r>
                        <a:rPr lang="en-US" sz="1100" b="1" dirty="0"/>
                        <a:t>[4]</a:t>
                      </a:r>
                    </a:p>
                    <a:p>
                      <a:pPr marL="0" lvl="0" indent="0">
                        <a:buFont typeface="+mj-lt"/>
                        <a:buNone/>
                      </a:pPr>
                      <a:endParaRPr lang="en-US" sz="1100" b="1" dirty="0"/>
                    </a:p>
                    <a:p>
                      <a:pPr marL="0" lvl="0" indent="0">
                        <a:buFont typeface="+mj-lt"/>
                        <a:buNone/>
                      </a:pPr>
                      <a:endParaRPr lang="en-US" sz="1100" b="1" dirty="0"/>
                    </a:p>
                    <a:p>
                      <a:pPr marL="0" lvl="0" indent="0">
                        <a:buFont typeface="+mj-lt"/>
                        <a:buNone/>
                      </a:pPr>
                      <a:endParaRPr lang="en-US" sz="1100" b="1" dirty="0"/>
                    </a:p>
                    <a:p>
                      <a:pPr marL="0" lvl="0" indent="0">
                        <a:buFont typeface="+mj-lt"/>
                        <a:buNone/>
                      </a:pPr>
                      <a:endParaRPr lang="en-US" sz="1100" b="1" dirty="0"/>
                    </a:p>
                    <a:p>
                      <a:pPr marL="0" lvl="0" indent="0">
                        <a:buFont typeface="+mj-lt"/>
                        <a:buNone/>
                      </a:pPr>
                      <a:endParaRPr lang="en-US" sz="1100" b="1" dirty="0"/>
                    </a:p>
                    <a:p>
                      <a:pPr marL="0" lvl="0" indent="0">
                        <a:buFont typeface="+mj-lt"/>
                        <a:buNone/>
                      </a:pPr>
                      <a:endParaRPr lang="en-US" sz="1100" b="1" dirty="0"/>
                    </a:p>
                    <a:p>
                      <a:pPr marL="0" lvl="0" indent="0">
                        <a:buFont typeface="+mj-lt"/>
                        <a:buNone/>
                      </a:pPr>
                      <a:endParaRPr lang="en-US" sz="1100" b="1" dirty="0"/>
                    </a:p>
                    <a:p>
                      <a:pPr marL="0" lvl="0" indent="0">
                        <a:buFont typeface="+mj-lt"/>
                        <a:buNone/>
                      </a:pPr>
                      <a:endParaRPr lang="en-US" sz="1100" b="1" dirty="0"/>
                    </a:p>
                  </a:txBody>
                  <a:tcPr anchor="ctr">
                    <a:solidFill>
                      <a:schemeClr val="bg1"/>
                    </a:solidFill>
                  </a:tcPr>
                </a:tc>
                <a:extLst>
                  <a:ext uri="{0D108BD9-81ED-4DB2-BD59-A6C34878D82A}">
                    <a16:rowId xmlns:a16="http://schemas.microsoft.com/office/drawing/2014/main" val="666655507"/>
                  </a:ext>
                </a:extLst>
              </a:tr>
              <a:tr h="0">
                <a:tc>
                  <a:txBody>
                    <a:bodyPr/>
                    <a:lstStyle/>
                    <a:p>
                      <a:endParaRPr lang="en-US" sz="1100" dirty="0"/>
                    </a:p>
                  </a:txBody>
                  <a:tcPr anchor="ctr">
                    <a:solidFill>
                      <a:schemeClr val="bg2"/>
                    </a:solidFill>
                  </a:tcPr>
                </a:tc>
                <a:extLst>
                  <a:ext uri="{0D108BD9-81ED-4DB2-BD59-A6C34878D82A}">
                    <a16:rowId xmlns:a16="http://schemas.microsoft.com/office/drawing/2014/main" val="2074797646"/>
                  </a:ext>
                </a:extLst>
              </a:tr>
            </a:tbl>
          </a:graphicData>
        </a:graphic>
      </p:graphicFrame>
      <p:sp>
        <p:nvSpPr>
          <p:cNvPr id="2" name="Title 1">
            <a:extLst>
              <a:ext uri="{FF2B5EF4-FFF2-40B4-BE49-F238E27FC236}">
                <a16:creationId xmlns:a16="http://schemas.microsoft.com/office/drawing/2014/main" id="{B42EC6BF-6CB1-4CB3-96CE-9DE45E933036}"/>
              </a:ext>
            </a:extLst>
          </p:cNvPr>
          <p:cNvSpPr>
            <a:spLocks noGrp="1"/>
          </p:cNvSpPr>
          <p:nvPr>
            <p:ph type="title"/>
          </p:nvPr>
        </p:nvSpPr>
        <p:spPr/>
        <p:txBody>
          <a:bodyPr/>
          <a:lstStyle/>
          <a:p>
            <a:r>
              <a:rPr lang="en-GB" sz="1400" b="0" dirty="0">
                <a:solidFill>
                  <a:srgbClr val="C00000"/>
                </a:solidFill>
                <a:latin typeface="+mn-lt"/>
                <a:ea typeface="+mn-ea"/>
                <a:cs typeface="+mn-cs"/>
              </a:rPr>
              <a:t>Typical exam questions</a:t>
            </a:r>
          </a:p>
        </p:txBody>
      </p:sp>
      <p:pic>
        <p:nvPicPr>
          <p:cNvPr id="4" name="Picture 3">
            <a:extLst>
              <a:ext uri="{FF2B5EF4-FFF2-40B4-BE49-F238E27FC236}">
                <a16:creationId xmlns:a16="http://schemas.microsoft.com/office/drawing/2014/main" id="{CE4FB115-2DD4-4C38-932F-24174E762927}"/>
              </a:ext>
            </a:extLst>
          </p:cNvPr>
          <p:cNvPicPr>
            <a:picLocks noChangeAspect="1"/>
          </p:cNvPicPr>
          <p:nvPr/>
        </p:nvPicPr>
        <p:blipFill>
          <a:blip r:embed="rId2"/>
          <a:stretch>
            <a:fillRect/>
          </a:stretch>
        </p:blipFill>
        <p:spPr>
          <a:xfrm>
            <a:off x="347932" y="2043404"/>
            <a:ext cx="6139834" cy="1222309"/>
          </a:xfrm>
          <a:prstGeom prst="rect">
            <a:avLst/>
          </a:prstGeom>
        </p:spPr>
      </p:pic>
    </p:spTree>
    <p:extLst>
      <p:ext uri="{BB962C8B-B14F-4D97-AF65-F5344CB8AC3E}">
        <p14:creationId xmlns:p14="http://schemas.microsoft.com/office/powerpoint/2010/main" val="250653737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2EC6BF-6CB1-4CB3-96CE-9DE45E933036}"/>
              </a:ext>
            </a:extLst>
          </p:cNvPr>
          <p:cNvSpPr>
            <a:spLocks noGrp="1"/>
          </p:cNvSpPr>
          <p:nvPr>
            <p:ph type="title"/>
          </p:nvPr>
        </p:nvSpPr>
        <p:spPr/>
        <p:txBody>
          <a:bodyPr/>
          <a:lstStyle/>
          <a:p>
            <a:r>
              <a:rPr lang="en-GB" sz="1400" b="0" dirty="0">
                <a:solidFill>
                  <a:srgbClr val="C00000"/>
                </a:solidFill>
                <a:latin typeface="+mn-lt"/>
                <a:ea typeface="+mn-ea"/>
                <a:cs typeface="+mn-cs"/>
              </a:rPr>
              <a:t>Typical exam questions</a:t>
            </a:r>
          </a:p>
        </p:txBody>
      </p:sp>
      <p:graphicFrame>
        <p:nvGraphicFramePr>
          <p:cNvPr id="4" name="Table 14">
            <a:extLst>
              <a:ext uri="{FF2B5EF4-FFF2-40B4-BE49-F238E27FC236}">
                <a16:creationId xmlns:a16="http://schemas.microsoft.com/office/drawing/2014/main" id="{8BB23B33-8240-4B32-8008-03443885365F}"/>
              </a:ext>
            </a:extLst>
          </p:cNvPr>
          <p:cNvGraphicFramePr>
            <a:graphicFrameLocks noGrp="1"/>
          </p:cNvGraphicFramePr>
          <p:nvPr>
            <p:extLst>
              <p:ext uri="{D42A27DB-BD31-4B8C-83A1-F6EECF244321}">
                <p14:modId xmlns:p14="http://schemas.microsoft.com/office/powerpoint/2010/main" val="2052299314"/>
              </p:ext>
            </p:extLst>
          </p:nvPr>
        </p:nvGraphicFramePr>
        <p:xfrm>
          <a:off x="347932" y="1186382"/>
          <a:ext cx="9238890" cy="1266984"/>
        </p:xfrm>
        <a:graphic>
          <a:graphicData uri="http://schemas.openxmlformats.org/drawingml/2006/table">
            <a:tbl>
              <a:tblPr bandRow="1">
                <a:tableStyleId>{F5AB1C69-6EDB-4FF4-983F-18BD219EF322}</a:tableStyleId>
              </a:tblPr>
              <a:tblGrid>
                <a:gridCol w="9238890">
                  <a:extLst>
                    <a:ext uri="{9D8B030D-6E8A-4147-A177-3AD203B41FA5}">
                      <a16:colId xmlns:a16="http://schemas.microsoft.com/office/drawing/2014/main" val="1883128953"/>
                    </a:ext>
                  </a:extLst>
                </a:gridCol>
              </a:tblGrid>
              <a:tr h="337344">
                <a:tc>
                  <a:txBody>
                    <a:bodyPr/>
                    <a:lstStyle/>
                    <a:p>
                      <a:pPr marL="0" marR="0" lvl="0" indent="0" algn="l" defTabSz="1280160" rtl="0" eaLnBrk="1" fontAlgn="auto" latinLnBrk="0" hangingPunct="1">
                        <a:lnSpc>
                          <a:spcPct val="100000"/>
                        </a:lnSpc>
                        <a:spcBef>
                          <a:spcPts val="0"/>
                        </a:spcBef>
                        <a:spcAft>
                          <a:spcPts val="0"/>
                        </a:spcAft>
                        <a:buClrTx/>
                        <a:buSzTx/>
                        <a:buFont typeface="+mj-lt"/>
                        <a:buNone/>
                        <a:tabLst/>
                        <a:defRPr/>
                      </a:pPr>
                      <a:r>
                        <a:rPr lang="en-US" sz="1100" dirty="0"/>
                        <a:t>A doctor's surgery stores hundreds of patients' details on its computer network. The surgery is concerned about the security of its patients' sensitive medical data.</a:t>
                      </a:r>
                    </a:p>
                    <a:p>
                      <a:pPr marL="0" marR="0" lvl="0" indent="0" algn="l" defTabSz="1280160" rtl="0" eaLnBrk="1" fontAlgn="auto" latinLnBrk="0" hangingPunct="1">
                        <a:lnSpc>
                          <a:spcPct val="100000"/>
                        </a:lnSpc>
                        <a:spcBef>
                          <a:spcPts val="0"/>
                        </a:spcBef>
                        <a:spcAft>
                          <a:spcPts val="0"/>
                        </a:spcAft>
                        <a:buClrTx/>
                        <a:buSzTx/>
                        <a:buFont typeface="+mj-lt"/>
                        <a:buNone/>
                        <a:tabLst/>
                        <a:defRPr/>
                      </a:pPr>
                      <a:endParaRPr lang="en-US" sz="1100" dirty="0"/>
                    </a:p>
                    <a:p>
                      <a:pPr marL="0" marR="0" lvl="0" indent="0" algn="l" defTabSz="1280160" rtl="0" eaLnBrk="1" fontAlgn="auto" latinLnBrk="0" hangingPunct="1">
                        <a:lnSpc>
                          <a:spcPct val="100000"/>
                        </a:lnSpc>
                        <a:spcBef>
                          <a:spcPts val="0"/>
                        </a:spcBef>
                        <a:spcAft>
                          <a:spcPts val="0"/>
                        </a:spcAft>
                        <a:buClrTx/>
                        <a:buSzTx/>
                        <a:buFont typeface="+mj-lt"/>
                        <a:buNone/>
                        <a:tabLst/>
                        <a:defRPr/>
                      </a:pPr>
                      <a:r>
                        <a:rPr lang="en-US" sz="1100" dirty="0"/>
                        <a:t>32. Identify three errors that the surgery's staff could make, that may endanger the security of the network and outline a procedure that could be put in place to prevent each error. </a:t>
                      </a:r>
                      <a:r>
                        <a:rPr lang="en-US" sz="1100" b="1" dirty="0"/>
                        <a:t>[6</a:t>
                      </a:r>
                      <a:r>
                        <a:rPr lang="en-US" sz="1100" dirty="0"/>
                        <a:t>]</a:t>
                      </a:r>
                      <a:endParaRPr lang="en-GB" sz="1100" b="1" dirty="0">
                        <a:solidFill>
                          <a:schemeClr val="tx1"/>
                        </a:solidFill>
                        <a:ea typeface="Calibri" panose="020F0502020204030204" pitchFamily="34" charset="0"/>
                        <a:cs typeface="Times New Roman" panose="02020603050405020304" pitchFamily="18" charset="0"/>
                      </a:endParaRPr>
                    </a:p>
                  </a:txBody>
                  <a:tcPr anchor="ctr">
                    <a:solidFill>
                      <a:schemeClr val="bg1"/>
                    </a:solidFill>
                  </a:tcPr>
                </a:tc>
                <a:extLst>
                  <a:ext uri="{0D108BD9-81ED-4DB2-BD59-A6C34878D82A}">
                    <a16:rowId xmlns:a16="http://schemas.microsoft.com/office/drawing/2014/main" val="666655507"/>
                  </a:ext>
                </a:extLst>
              </a:tr>
              <a:tr h="337344">
                <a:tc>
                  <a:txBody>
                    <a:bodyPr/>
                    <a:lstStyle/>
                    <a:p>
                      <a:endParaRPr lang="en-GB" sz="1100" dirty="0"/>
                    </a:p>
                  </a:txBody>
                  <a:tcPr anchor="ctr">
                    <a:solidFill>
                      <a:schemeClr val="bg2"/>
                    </a:solidFill>
                  </a:tcPr>
                </a:tc>
                <a:extLst>
                  <a:ext uri="{0D108BD9-81ED-4DB2-BD59-A6C34878D82A}">
                    <a16:rowId xmlns:a16="http://schemas.microsoft.com/office/drawing/2014/main" val="2074797646"/>
                  </a:ext>
                </a:extLst>
              </a:tr>
            </a:tbl>
          </a:graphicData>
        </a:graphic>
      </p:graphicFrame>
    </p:spTree>
    <p:extLst>
      <p:ext uri="{BB962C8B-B14F-4D97-AF65-F5344CB8AC3E}">
        <p14:creationId xmlns:p14="http://schemas.microsoft.com/office/powerpoint/2010/main" val="151092345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2EC6BF-6CB1-4CB3-96CE-9DE45E933036}"/>
              </a:ext>
            </a:extLst>
          </p:cNvPr>
          <p:cNvSpPr>
            <a:spLocks noGrp="1"/>
          </p:cNvSpPr>
          <p:nvPr>
            <p:ph type="title"/>
          </p:nvPr>
        </p:nvSpPr>
        <p:spPr/>
        <p:txBody>
          <a:bodyPr/>
          <a:lstStyle/>
          <a:p>
            <a:r>
              <a:rPr lang="en-GB" sz="1400" b="0" dirty="0">
                <a:solidFill>
                  <a:srgbClr val="C00000"/>
                </a:solidFill>
                <a:latin typeface="+mn-lt"/>
                <a:ea typeface="+mn-ea"/>
                <a:cs typeface="+mn-cs"/>
              </a:rPr>
              <a:t>Typical exam questions</a:t>
            </a:r>
          </a:p>
        </p:txBody>
      </p:sp>
      <p:graphicFrame>
        <p:nvGraphicFramePr>
          <p:cNvPr id="4" name="Table 14">
            <a:extLst>
              <a:ext uri="{FF2B5EF4-FFF2-40B4-BE49-F238E27FC236}">
                <a16:creationId xmlns:a16="http://schemas.microsoft.com/office/drawing/2014/main" id="{8BB23B33-8240-4B32-8008-03443885365F}"/>
              </a:ext>
            </a:extLst>
          </p:cNvPr>
          <p:cNvGraphicFramePr>
            <a:graphicFrameLocks noGrp="1"/>
          </p:cNvGraphicFramePr>
          <p:nvPr>
            <p:extLst>
              <p:ext uri="{D42A27DB-BD31-4B8C-83A1-F6EECF244321}">
                <p14:modId xmlns:p14="http://schemas.microsoft.com/office/powerpoint/2010/main" val="1700322758"/>
              </p:ext>
            </p:extLst>
          </p:nvPr>
        </p:nvGraphicFramePr>
        <p:xfrm>
          <a:off x="347932" y="1186382"/>
          <a:ext cx="9238890" cy="1099344"/>
        </p:xfrm>
        <a:graphic>
          <a:graphicData uri="http://schemas.openxmlformats.org/drawingml/2006/table">
            <a:tbl>
              <a:tblPr bandRow="1">
                <a:tableStyleId>{F5AB1C69-6EDB-4FF4-983F-18BD219EF322}</a:tableStyleId>
              </a:tblPr>
              <a:tblGrid>
                <a:gridCol w="3079630">
                  <a:extLst>
                    <a:ext uri="{9D8B030D-6E8A-4147-A177-3AD203B41FA5}">
                      <a16:colId xmlns:a16="http://schemas.microsoft.com/office/drawing/2014/main" val="1883128953"/>
                    </a:ext>
                  </a:extLst>
                </a:gridCol>
                <a:gridCol w="3079630">
                  <a:extLst>
                    <a:ext uri="{9D8B030D-6E8A-4147-A177-3AD203B41FA5}">
                      <a16:colId xmlns:a16="http://schemas.microsoft.com/office/drawing/2014/main" val="1881104843"/>
                    </a:ext>
                  </a:extLst>
                </a:gridCol>
                <a:gridCol w="3079630">
                  <a:extLst>
                    <a:ext uri="{9D8B030D-6E8A-4147-A177-3AD203B41FA5}">
                      <a16:colId xmlns:a16="http://schemas.microsoft.com/office/drawing/2014/main" val="831961706"/>
                    </a:ext>
                  </a:extLst>
                </a:gridCol>
              </a:tblGrid>
              <a:tr h="337344">
                <a:tc gridSpan="3">
                  <a:txBody>
                    <a:bodyPr/>
                    <a:lstStyle/>
                    <a:p>
                      <a:pPr marL="0" marR="0" lvl="0" indent="0" algn="l" defTabSz="1280160" rtl="0" eaLnBrk="1" fontAlgn="auto" latinLnBrk="0" hangingPunct="1">
                        <a:lnSpc>
                          <a:spcPct val="100000"/>
                        </a:lnSpc>
                        <a:spcBef>
                          <a:spcPts val="0"/>
                        </a:spcBef>
                        <a:spcAft>
                          <a:spcPts val="0"/>
                        </a:spcAft>
                        <a:buClrTx/>
                        <a:buSzTx/>
                        <a:buFont typeface="+mj-lt"/>
                        <a:buNone/>
                        <a:tabLst/>
                        <a:defRPr/>
                      </a:pPr>
                      <a:r>
                        <a:rPr lang="en-US" sz="1100" dirty="0"/>
                        <a:t>A house has computers in each room and a central router. Every room allows both Ethernet and </a:t>
                      </a:r>
                      <a:r>
                        <a:rPr lang="en-US" sz="1100" dirty="0" err="1"/>
                        <a:t>WiFi</a:t>
                      </a:r>
                      <a:r>
                        <a:rPr lang="en-US" sz="1100" dirty="0"/>
                        <a:t> connections to the router.</a:t>
                      </a:r>
                    </a:p>
                    <a:p>
                      <a:pPr marL="0" marR="0" lvl="0" indent="0" algn="l" defTabSz="1280160" rtl="0" eaLnBrk="1" fontAlgn="auto" latinLnBrk="0" hangingPunct="1">
                        <a:lnSpc>
                          <a:spcPct val="100000"/>
                        </a:lnSpc>
                        <a:spcBef>
                          <a:spcPts val="0"/>
                        </a:spcBef>
                        <a:spcAft>
                          <a:spcPts val="0"/>
                        </a:spcAft>
                        <a:buClrTx/>
                        <a:buSzTx/>
                        <a:buFont typeface="+mj-lt"/>
                        <a:buNone/>
                        <a:tabLst/>
                        <a:defRPr/>
                      </a:pPr>
                      <a:r>
                        <a:rPr lang="en-US" sz="1100" dirty="0"/>
                        <a:t>The house owner is concerned about potential threats to the network from being connected to the Internet.</a:t>
                      </a:r>
                    </a:p>
                    <a:p>
                      <a:pPr marL="0" marR="0" lvl="0" indent="0" algn="l" defTabSz="1280160" rtl="0" eaLnBrk="1" fontAlgn="auto" latinLnBrk="0" hangingPunct="1">
                        <a:lnSpc>
                          <a:spcPct val="100000"/>
                        </a:lnSpc>
                        <a:spcBef>
                          <a:spcPts val="0"/>
                        </a:spcBef>
                        <a:spcAft>
                          <a:spcPts val="0"/>
                        </a:spcAft>
                        <a:buClrTx/>
                        <a:buSzTx/>
                        <a:buFont typeface="+mj-lt"/>
                        <a:buNone/>
                        <a:tabLst/>
                        <a:defRPr/>
                      </a:pPr>
                      <a:endParaRPr lang="en-US" sz="1100" dirty="0"/>
                    </a:p>
                    <a:p>
                      <a:pPr marL="0" marR="0" lvl="0" indent="0" algn="l" defTabSz="1280160" rtl="0" eaLnBrk="1" fontAlgn="auto" latinLnBrk="0" hangingPunct="1">
                        <a:lnSpc>
                          <a:spcPct val="100000"/>
                        </a:lnSpc>
                        <a:spcBef>
                          <a:spcPts val="0"/>
                        </a:spcBef>
                        <a:spcAft>
                          <a:spcPts val="0"/>
                        </a:spcAft>
                        <a:buClrTx/>
                        <a:buSzTx/>
                        <a:buFont typeface="+mj-lt"/>
                        <a:buNone/>
                        <a:tabLst/>
                        <a:defRPr/>
                      </a:pPr>
                      <a:r>
                        <a:rPr lang="en-US" sz="1100" dirty="0"/>
                        <a:t>33. Describe three possible threats to the computers connected to the network and give one way each threat can be reduced or prevented. </a:t>
                      </a:r>
                      <a:r>
                        <a:rPr lang="en-US" sz="1100" b="1" dirty="0"/>
                        <a:t>[9]</a:t>
                      </a:r>
                      <a:endParaRPr lang="en-GB" sz="1100" b="1" dirty="0">
                        <a:solidFill>
                          <a:schemeClr val="tx1"/>
                        </a:solidFill>
                        <a:ea typeface="Calibri" panose="020F0502020204030204" pitchFamily="34" charset="0"/>
                        <a:cs typeface="Times New Roman" panose="02020603050405020304" pitchFamily="18" charset="0"/>
                      </a:endParaRPr>
                    </a:p>
                  </a:txBody>
                  <a:tcPr anchor="ctr">
                    <a:solidFill>
                      <a:schemeClr val="bg1"/>
                    </a:solidFill>
                  </a:tcPr>
                </a:tc>
                <a:tc hMerge="1">
                  <a:txBody>
                    <a:bodyPr/>
                    <a:lstStyle/>
                    <a:p>
                      <a:pPr marL="0" marR="0" lvl="0" indent="0" algn="l" defTabSz="1280160" rtl="0" eaLnBrk="1" fontAlgn="auto" latinLnBrk="0" hangingPunct="1">
                        <a:lnSpc>
                          <a:spcPct val="100000"/>
                        </a:lnSpc>
                        <a:spcBef>
                          <a:spcPts val="0"/>
                        </a:spcBef>
                        <a:spcAft>
                          <a:spcPts val="0"/>
                        </a:spcAft>
                        <a:buClrTx/>
                        <a:buSzTx/>
                        <a:buFont typeface="+mj-lt"/>
                        <a:buNone/>
                        <a:tabLst/>
                        <a:defRPr/>
                      </a:pPr>
                      <a:endParaRPr lang="en-GB" sz="1100" b="1" dirty="0">
                        <a:solidFill>
                          <a:schemeClr val="tx1"/>
                        </a:solidFill>
                        <a:ea typeface="Calibri" panose="020F0502020204030204" pitchFamily="34" charset="0"/>
                        <a:cs typeface="Times New Roman" panose="02020603050405020304" pitchFamily="18" charset="0"/>
                      </a:endParaRPr>
                    </a:p>
                  </a:txBody>
                  <a:tcPr anchor="ctr">
                    <a:solidFill>
                      <a:schemeClr val="bg1"/>
                    </a:solidFill>
                  </a:tcPr>
                </a:tc>
                <a:tc hMerge="1">
                  <a:txBody>
                    <a:bodyPr/>
                    <a:lstStyle/>
                    <a:p>
                      <a:pPr marL="0" marR="0" lvl="0" indent="0" algn="l" defTabSz="1280160" rtl="0" eaLnBrk="1" fontAlgn="auto" latinLnBrk="0" hangingPunct="1">
                        <a:lnSpc>
                          <a:spcPct val="100000"/>
                        </a:lnSpc>
                        <a:spcBef>
                          <a:spcPts val="0"/>
                        </a:spcBef>
                        <a:spcAft>
                          <a:spcPts val="0"/>
                        </a:spcAft>
                        <a:buClrTx/>
                        <a:buSzTx/>
                        <a:buFont typeface="+mj-lt"/>
                        <a:buNone/>
                        <a:tabLst/>
                        <a:defRPr/>
                      </a:pPr>
                      <a:endParaRPr lang="en-GB" sz="1100" b="1" dirty="0">
                        <a:solidFill>
                          <a:schemeClr val="tx1"/>
                        </a:solidFill>
                        <a:ea typeface="Calibri" panose="020F0502020204030204" pitchFamily="34" charset="0"/>
                        <a:cs typeface="Times New Roman" panose="02020603050405020304" pitchFamily="18" charset="0"/>
                      </a:endParaRPr>
                    </a:p>
                  </a:txBody>
                  <a:tcPr anchor="ctr">
                    <a:solidFill>
                      <a:schemeClr val="bg1"/>
                    </a:solidFill>
                  </a:tcPr>
                </a:tc>
                <a:extLst>
                  <a:ext uri="{0D108BD9-81ED-4DB2-BD59-A6C34878D82A}">
                    <a16:rowId xmlns:a16="http://schemas.microsoft.com/office/drawing/2014/main" val="666655507"/>
                  </a:ext>
                </a:extLst>
              </a:tr>
              <a:tr h="337344">
                <a:tc>
                  <a:txBody>
                    <a:bodyPr/>
                    <a:lstStyle/>
                    <a:p>
                      <a:endParaRPr lang="en-US" sz="1000" dirty="0"/>
                    </a:p>
                  </a:txBody>
                  <a:tcPr>
                    <a:solidFill>
                      <a:schemeClr val="bg2"/>
                    </a:solidFill>
                  </a:tcPr>
                </a:tc>
                <a:tc>
                  <a:txBody>
                    <a:bodyPr/>
                    <a:lstStyle/>
                    <a:p>
                      <a:endParaRPr lang="en-US" sz="1000" dirty="0"/>
                    </a:p>
                  </a:txBody>
                  <a:tcPr>
                    <a:solidFill>
                      <a:schemeClr val="bg2"/>
                    </a:solidFill>
                  </a:tcPr>
                </a:tc>
                <a:tc>
                  <a:txBody>
                    <a:bodyPr/>
                    <a:lstStyle/>
                    <a:p>
                      <a:endParaRPr lang="en-US" sz="1000" dirty="0"/>
                    </a:p>
                  </a:txBody>
                  <a:tcPr>
                    <a:solidFill>
                      <a:schemeClr val="bg2"/>
                    </a:solidFill>
                  </a:tcPr>
                </a:tc>
                <a:extLst>
                  <a:ext uri="{0D108BD9-81ED-4DB2-BD59-A6C34878D82A}">
                    <a16:rowId xmlns:a16="http://schemas.microsoft.com/office/drawing/2014/main" val="2074797646"/>
                  </a:ext>
                </a:extLst>
              </a:tr>
            </a:tbl>
          </a:graphicData>
        </a:graphic>
      </p:graphicFrame>
    </p:spTree>
    <p:extLst>
      <p:ext uri="{BB962C8B-B14F-4D97-AF65-F5344CB8AC3E}">
        <p14:creationId xmlns:p14="http://schemas.microsoft.com/office/powerpoint/2010/main" val="1780313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2EC6BF-6CB1-4CB3-96CE-9DE45E933036}"/>
              </a:ext>
            </a:extLst>
          </p:cNvPr>
          <p:cNvSpPr>
            <a:spLocks noGrp="1"/>
          </p:cNvSpPr>
          <p:nvPr>
            <p:ph type="title"/>
          </p:nvPr>
        </p:nvSpPr>
        <p:spPr/>
        <p:txBody>
          <a:bodyPr/>
          <a:lstStyle/>
          <a:p>
            <a:r>
              <a:rPr lang="en-GB" sz="1400" b="0" dirty="0">
                <a:solidFill>
                  <a:srgbClr val="C00000"/>
                </a:solidFill>
                <a:latin typeface="+mn-lt"/>
                <a:ea typeface="+mn-ea"/>
                <a:cs typeface="+mn-cs"/>
              </a:rPr>
              <a:t>Typical exam questions</a:t>
            </a:r>
          </a:p>
        </p:txBody>
      </p:sp>
      <p:graphicFrame>
        <p:nvGraphicFramePr>
          <p:cNvPr id="4" name="Table 14">
            <a:extLst>
              <a:ext uri="{FF2B5EF4-FFF2-40B4-BE49-F238E27FC236}">
                <a16:creationId xmlns:a16="http://schemas.microsoft.com/office/drawing/2014/main" id="{8BB23B33-8240-4B32-8008-03443885365F}"/>
              </a:ext>
            </a:extLst>
          </p:cNvPr>
          <p:cNvGraphicFramePr>
            <a:graphicFrameLocks noGrp="1"/>
          </p:cNvGraphicFramePr>
          <p:nvPr>
            <p:extLst>
              <p:ext uri="{D42A27DB-BD31-4B8C-83A1-F6EECF244321}">
                <p14:modId xmlns:p14="http://schemas.microsoft.com/office/powerpoint/2010/main" val="1100293642"/>
              </p:ext>
            </p:extLst>
          </p:nvPr>
        </p:nvGraphicFramePr>
        <p:xfrm>
          <a:off x="347932" y="1186382"/>
          <a:ext cx="9238890" cy="2440464"/>
        </p:xfrm>
        <a:graphic>
          <a:graphicData uri="http://schemas.openxmlformats.org/drawingml/2006/table">
            <a:tbl>
              <a:tblPr bandRow="1">
                <a:tableStyleId>{F5AB1C69-6EDB-4FF4-983F-18BD219EF322}</a:tableStyleId>
              </a:tblPr>
              <a:tblGrid>
                <a:gridCol w="9238890">
                  <a:extLst>
                    <a:ext uri="{9D8B030D-6E8A-4147-A177-3AD203B41FA5}">
                      <a16:colId xmlns:a16="http://schemas.microsoft.com/office/drawing/2014/main" val="1883128953"/>
                    </a:ext>
                  </a:extLst>
                </a:gridCol>
              </a:tblGrid>
              <a:tr h="337344">
                <a:tc>
                  <a:txBody>
                    <a:bodyPr/>
                    <a:lstStyle/>
                    <a:p>
                      <a:pPr marL="0" marR="0" lvl="0" indent="0" algn="l" defTabSz="1280160" rtl="0" eaLnBrk="1" fontAlgn="auto" latinLnBrk="0" hangingPunct="1">
                        <a:lnSpc>
                          <a:spcPct val="100000"/>
                        </a:lnSpc>
                        <a:spcBef>
                          <a:spcPts val="0"/>
                        </a:spcBef>
                        <a:spcAft>
                          <a:spcPts val="0"/>
                        </a:spcAft>
                        <a:buClrTx/>
                        <a:buSzTx/>
                        <a:buFont typeface="+mj-lt"/>
                        <a:buNone/>
                        <a:tabLst/>
                        <a:defRPr/>
                      </a:pPr>
                      <a:r>
                        <a:rPr lang="en-US" sz="1100" dirty="0"/>
                        <a:t>Data in computer systems is valuable and at risk of loss, damage or being stolen.</a:t>
                      </a:r>
                    </a:p>
                    <a:p>
                      <a:pPr marL="0" marR="0" lvl="0" indent="0" algn="l" defTabSz="1280160" rtl="0" eaLnBrk="1" fontAlgn="auto" latinLnBrk="0" hangingPunct="1">
                        <a:lnSpc>
                          <a:spcPct val="100000"/>
                        </a:lnSpc>
                        <a:spcBef>
                          <a:spcPts val="0"/>
                        </a:spcBef>
                        <a:spcAft>
                          <a:spcPts val="0"/>
                        </a:spcAft>
                        <a:buClrTx/>
                        <a:buSzTx/>
                        <a:buFont typeface="+mj-lt"/>
                        <a:buNone/>
                        <a:tabLst/>
                        <a:defRPr/>
                      </a:pPr>
                      <a:r>
                        <a:rPr lang="en-US" sz="1100" dirty="0"/>
                        <a:t>The table has four potential threats to data.</a:t>
                      </a:r>
                    </a:p>
                    <a:p>
                      <a:pPr marL="0" marR="0" lvl="0" indent="0" algn="l" defTabSz="1280160" rtl="0" eaLnBrk="1" fontAlgn="auto" latinLnBrk="0" hangingPunct="1">
                        <a:lnSpc>
                          <a:spcPct val="100000"/>
                        </a:lnSpc>
                        <a:spcBef>
                          <a:spcPts val="0"/>
                        </a:spcBef>
                        <a:spcAft>
                          <a:spcPts val="0"/>
                        </a:spcAft>
                        <a:buClrTx/>
                        <a:buSzTx/>
                        <a:buFont typeface="+mj-lt"/>
                        <a:buNone/>
                        <a:tabLst/>
                        <a:defRPr/>
                      </a:pPr>
                      <a:endParaRPr lang="en-US" sz="1100" dirty="0"/>
                    </a:p>
                    <a:p>
                      <a:pPr marL="0" marR="0" lvl="0" indent="0" algn="l" defTabSz="1280160" rtl="0" eaLnBrk="1" fontAlgn="auto" latinLnBrk="0" hangingPunct="1">
                        <a:lnSpc>
                          <a:spcPct val="100000"/>
                        </a:lnSpc>
                        <a:spcBef>
                          <a:spcPts val="0"/>
                        </a:spcBef>
                        <a:spcAft>
                          <a:spcPts val="0"/>
                        </a:spcAft>
                        <a:buClrTx/>
                        <a:buSzTx/>
                        <a:buFont typeface="+mj-lt"/>
                        <a:buNone/>
                        <a:tabLst/>
                        <a:defRPr/>
                      </a:pPr>
                      <a:r>
                        <a:rPr lang="en-US" sz="1100" dirty="0"/>
                        <a:t>34. Write one prevention method for each threat in the table. Each prevention method must be different. </a:t>
                      </a:r>
                      <a:r>
                        <a:rPr lang="en-US" sz="1100" b="1" dirty="0"/>
                        <a:t>[4]</a:t>
                      </a:r>
                    </a:p>
                    <a:p>
                      <a:pPr marL="0" marR="0" lvl="0" indent="0" algn="l" defTabSz="1280160" rtl="0" eaLnBrk="1" fontAlgn="auto" latinLnBrk="0" hangingPunct="1">
                        <a:lnSpc>
                          <a:spcPct val="100000"/>
                        </a:lnSpc>
                        <a:spcBef>
                          <a:spcPts val="0"/>
                        </a:spcBef>
                        <a:spcAft>
                          <a:spcPts val="0"/>
                        </a:spcAft>
                        <a:buClrTx/>
                        <a:buSzTx/>
                        <a:buFont typeface="+mj-lt"/>
                        <a:buNone/>
                        <a:tabLst/>
                        <a:defRPr/>
                      </a:pPr>
                      <a:endParaRPr lang="en-US" sz="1100" b="1" dirty="0">
                        <a:solidFill>
                          <a:schemeClr val="tx1"/>
                        </a:solidFill>
                        <a:ea typeface="Calibri" panose="020F0502020204030204" pitchFamily="34" charset="0"/>
                        <a:cs typeface="Times New Roman" panose="02020603050405020304" pitchFamily="18" charset="0"/>
                      </a:endParaRPr>
                    </a:p>
                    <a:p>
                      <a:pPr marL="0" marR="0" lvl="0" indent="0" algn="l" defTabSz="1280160" rtl="0" eaLnBrk="1" fontAlgn="auto" latinLnBrk="0" hangingPunct="1">
                        <a:lnSpc>
                          <a:spcPct val="100000"/>
                        </a:lnSpc>
                        <a:spcBef>
                          <a:spcPts val="0"/>
                        </a:spcBef>
                        <a:spcAft>
                          <a:spcPts val="0"/>
                        </a:spcAft>
                        <a:buClrTx/>
                        <a:buSzTx/>
                        <a:buFont typeface="+mj-lt"/>
                        <a:buNone/>
                        <a:tabLst/>
                        <a:defRPr/>
                      </a:pPr>
                      <a:endParaRPr lang="en-US" sz="1100" b="1" dirty="0">
                        <a:solidFill>
                          <a:schemeClr val="tx1"/>
                        </a:solidFill>
                        <a:ea typeface="Calibri" panose="020F0502020204030204" pitchFamily="34" charset="0"/>
                        <a:cs typeface="Times New Roman" panose="02020603050405020304" pitchFamily="18" charset="0"/>
                      </a:endParaRPr>
                    </a:p>
                    <a:p>
                      <a:pPr marL="0" marR="0" lvl="0" indent="0" algn="l" defTabSz="1280160" rtl="0" eaLnBrk="1" fontAlgn="auto" latinLnBrk="0" hangingPunct="1">
                        <a:lnSpc>
                          <a:spcPct val="100000"/>
                        </a:lnSpc>
                        <a:spcBef>
                          <a:spcPts val="0"/>
                        </a:spcBef>
                        <a:spcAft>
                          <a:spcPts val="0"/>
                        </a:spcAft>
                        <a:buClrTx/>
                        <a:buSzTx/>
                        <a:buFont typeface="+mj-lt"/>
                        <a:buNone/>
                        <a:tabLst/>
                        <a:defRPr/>
                      </a:pPr>
                      <a:endParaRPr lang="en-US" sz="1100" b="1" dirty="0">
                        <a:solidFill>
                          <a:schemeClr val="tx1"/>
                        </a:solidFill>
                        <a:ea typeface="Calibri" panose="020F0502020204030204" pitchFamily="34" charset="0"/>
                        <a:cs typeface="Times New Roman" panose="02020603050405020304" pitchFamily="18" charset="0"/>
                      </a:endParaRPr>
                    </a:p>
                    <a:p>
                      <a:pPr marL="0" marR="0" lvl="0" indent="0" algn="l" defTabSz="1280160" rtl="0" eaLnBrk="1" fontAlgn="auto" latinLnBrk="0" hangingPunct="1">
                        <a:lnSpc>
                          <a:spcPct val="100000"/>
                        </a:lnSpc>
                        <a:spcBef>
                          <a:spcPts val="0"/>
                        </a:spcBef>
                        <a:spcAft>
                          <a:spcPts val="0"/>
                        </a:spcAft>
                        <a:buClrTx/>
                        <a:buSzTx/>
                        <a:buFont typeface="+mj-lt"/>
                        <a:buNone/>
                        <a:tabLst/>
                        <a:defRPr/>
                      </a:pPr>
                      <a:endParaRPr lang="en-US" sz="1100" b="1" dirty="0">
                        <a:solidFill>
                          <a:schemeClr val="tx1"/>
                        </a:solidFill>
                        <a:ea typeface="Calibri" panose="020F0502020204030204" pitchFamily="34" charset="0"/>
                        <a:cs typeface="Times New Roman" panose="02020603050405020304" pitchFamily="18" charset="0"/>
                      </a:endParaRPr>
                    </a:p>
                    <a:p>
                      <a:pPr marL="0" marR="0" lvl="0" indent="0" algn="l" defTabSz="1280160" rtl="0" eaLnBrk="1" fontAlgn="auto" latinLnBrk="0" hangingPunct="1">
                        <a:lnSpc>
                          <a:spcPct val="100000"/>
                        </a:lnSpc>
                        <a:spcBef>
                          <a:spcPts val="0"/>
                        </a:spcBef>
                        <a:spcAft>
                          <a:spcPts val="0"/>
                        </a:spcAft>
                        <a:buClrTx/>
                        <a:buSzTx/>
                        <a:buFont typeface="+mj-lt"/>
                        <a:buNone/>
                        <a:tabLst/>
                        <a:defRPr/>
                      </a:pPr>
                      <a:endParaRPr lang="en-US" sz="1100" b="1" dirty="0">
                        <a:solidFill>
                          <a:schemeClr val="tx1"/>
                        </a:solidFill>
                        <a:ea typeface="Calibri" panose="020F0502020204030204" pitchFamily="34" charset="0"/>
                        <a:cs typeface="Times New Roman" panose="02020603050405020304" pitchFamily="18" charset="0"/>
                      </a:endParaRPr>
                    </a:p>
                    <a:p>
                      <a:pPr marL="0" marR="0" lvl="0" indent="0" algn="l" defTabSz="1280160" rtl="0" eaLnBrk="1" fontAlgn="auto" latinLnBrk="0" hangingPunct="1">
                        <a:lnSpc>
                          <a:spcPct val="100000"/>
                        </a:lnSpc>
                        <a:spcBef>
                          <a:spcPts val="0"/>
                        </a:spcBef>
                        <a:spcAft>
                          <a:spcPts val="0"/>
                        </a:spcAft>
                        <a:buClrTx/>
                        <a:buSzTx/>
                        <a:buFont typeface="+mj-lt"/>
                        <a:buNone/>
                        <a:tabLst/>
                        <a:defRPr/>
                      </a:pPr>
                      <a:endParaRPr lang="en-US" sz="1100" b="1" dirty="0">
                        <a:solidFill>
                          <a:schemeClr val="tx1"/>
                        </a:solidFill>
                        <a:ea typeface="Calibri" panose="020F0502020204030204" pitchFamily="34" charset="0"/>
                        <a:cs typeface="Times New Roman" panose="02020603050405020304" pitchFamily="18" charset="0"/>
                      </a:endParaRPr>
                    </a:p>
                    <a:p>
                      <a:pPr marL="0" marR="0" lvl="0" indent="0" algn="l" defTabSz="1280160" rtl="0" eaLnBrk="1" fontAlgn="auto" latinLnBrk="0" hangingPunct="1">
                        <a:lnSpc>
                          <a:spcPct val="100000"/>
                        </a:lnSpc>
                        <a:spcBef>
                          <a:spcPts val="0"/>
                        </a:spcBef>
                        <a:spcAft>
                          <a:spcPts val="0"/>
                        </a:spcAft>
                        <a:buClrTx/>
                        <a:buSzTx/>
                        <a:buFont typeface="+mj-lt"/>
                        <a:buNone/>
                        <a:tabLst/>
                        <a:defRPr/>
                      </a:pPr>
                      <a:endParaRPr lang="en-US" sz="1100" b="1" dirty="0">
                        <a:solidFill>
                          <a:schemeClr val="tx1"/>
                        </a:solidFill>
                        <a:ea typeface="Calibri" panose="020F0502020204030204" pitchFamily="34" charset="0"/>
                        <a:cs typeface="Times New Roman" panose="02020603050405020304" pitchFamily="18" charset="0"/>
                      </a:endParaRPr>
                    </a:p>
                    <a:p>
                      <a:pPr marL="0" marR="0" lvl="0" indent="0" algn="l" defTabSz="1280160" rtl="0" eaLnBrk="1" fontAlgn="auto" latinLnBrk="0" hangingPunct="1">
                        <a:lnSpc>
                          <a:spcPct val="100000"/>
                        </a:lnSpc>
                        <a:spcBef>
                          <a:spcPts val="0"/>
                        </a:spcBef>
                        <a:spcAft>
                          <a:spcPts val="0"/>
                        </a:spcAft>
                        <a:buClrTx/>
                        <a:buSzTx/>
                        <a:buFont typeface="+mj-lt"/>
                        <a:buNone/>
                        <a:tabLst/>
                        <a:defRPr/>
                      </a:pPr>
                      <a:endParaRPr lang="en-GB" sz="1100" b="1" dirty="0">
                        <a:solidFill>
                          <a:schemeClr val="tx1"/>
                        </a:solidFill>
                        <a:ea typeface="Calibri" panose="020F0502020204030204" pitchFamily="34" charset="0"/>
                        <a:cs typeface="Times New Roman" panose="02020603050405020304" pitchFamily="18" charset="0"/>
                      </a:endParaRPr>
                    </a:p>
                  </a:txBody>
                  <a:tcPr anchor="ctr">
                    <a:solidFill>
                      <a:schemeClr val="bg1"/>
                    </a:solidFill>
                  </a:tcPr>
                </a:tc>
                <a:extLst>
                  <a:ext uri="{0D108BD9-81ED-4DB2-BD59-A6C34878D82A}">
                    <a16:rowId xmlns:a16="http://schemas.microsoft.com/office/drawing/2014/main" val="666655507"/>
                  </a:ext>
                </a:extLst>
              </a:tr>
              <a:tr h="337344">
                <a:tc>
                  <a:txBody>
                    <a:bodyPr/>
                    <a:lstStyle/>
                    <a:p>
                      <a:endParaRPr lang="en-US" sz="1000" dirty="0"/>
                    </a:p>
                  </a:txBody>
                  <a:tcPr>
                    <a:solidFill>
                      <a:schemeClr val="bg2"/>
                    </a:solidFill>
                  </a:tcPr>
                </a:tc>
                <a:extLst>
                  <a:ext uri="{0D108BD9-81ED-4DB2-BD59-A6C34878D82A}">
                    <a16:rowId xmlns:a16="http://schemas.microsoft.com/office/drawing/2014/main" val="2074797646"/>
                  </a:ext>
                </a:extLst>
              </a:tr>
            </a:tbl>
          </a:graphicData>
        </a:graphic>
      </p:graphicFrame>
      <p:pic>
        <p:nvPicPr>
          <p:cNvPr id="5" name="Picture 4">
            <a:extLst>
              <a:ext uri="{FF2B5EF4-FFF2-40B4-BE49-F238E27FC236}">
                <a16:creationId xmlns:a16="http://schemas.microsoft.com/office/drawing/2014/main" id="{D1087545-3204-48A8-8F7D-5192E5BEDBB1}"/>
              </a:ext>
            </a:extLst>
          </p:cNvPr>
          <p:cNvPicPr>
            <a:picLocks noChangeAspect="1"/>
          </p:cNvPicPr>
          <p:nvPr/>
        </p:nvPicPr>
        <p:blipFill>
          <a:blip r:embed="rId2"/>
          <a:stretch>
            <a:fillRect/>
          </a:stretch>
        </p:blipFill>
        <p:spPr>
          <a:xfrm>
            <a:off x="347932" y="1984116"/>
            <a:ext cx="5904723" cy="1263270"/>
          </a:xfrm>
          <a:prstGeom prst="rect">
            <a:avLst/>
          </a:prstGeom>
        </p:spPr>
      </p:pic>
    </p:spTree>
    <p:extLst>
      <p:ext uri="{BB962C8B-B14F-4D97-AF65-F5344CB8AC3E}">
        <p14:creationId xmlns:p14="http://schemas.microsoft.com/office/powerpoint/2010/main" val="243164276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2EC6BF-6CB1-4CB3-96CE-9DE45E933036}"/>
              </a:ext>
            </a:extLst>
          </p:cNvPr>
          <p:cNvSpPr>
            <a:spLocks noGrp="1"/>
          </p:cNvSpPr>
          <p:nvPr>
            <p:ph type="title"/>
          </p:nvPr>
        </p:nvSpPr>
        <p:spPr/>
        <p:txBody>
          <a:bodyPr/>
          <a:lstStyle/>
          <a:p>
            <a:r>
              <a:rPr lang="en-GB" sz="1400" b="0" dirty="0">
                <a:solidFill>
                  <a:srgbClr val="C00000"/>
                </a:solidFill>
                <a:latin typeface="+mn-lt"/>
                <a:ea typeface="+mn-ea"/>
                <a:cs typeface="+mn-cs"/>
              </a:rPr>
              <a:t>Typical exam questions</a:t>
            </a:r>
          </a:p>
        </p:txBody>
      </p:sp>
      <p:graphicFrame>
        <p:nvGraphicFramePr>
          <p:cNvPr id="4" name="Table 14">
            <a:extLst>
              <a:ext uri="{FF2B5EF4-FFF2-40B4-BE49-F238E27FC236}">
                <a16:creationId xmlns:a16="http://schemas.microsoft.com/office/drawing/2014/main" id="{AA28E865-0CF8-48B2-9032-04FB666A5C2B}"/>
              </a:ext>
            </a:extLst>
          </p:cNvPr>
          <p:cNvGraphicFramePr>
            <a:graphicFrameLocks noGrp="1"/>
          </p:cNvGraphicFramePr>
          <p:nvPr>
            <p:extLst>
              <p:ext uri="{D42A27DB-BD31-4B8C-83A1-F6EECF244321}">
                <p14:modId xmlns:p14="http://schemas.microsoft.com/office/powerpoint/2010/main" val="2385627144"/>
              </p:ext>
            </p:extLst>
          </p:nvPr>
        </p:nvGraphicFramePr>
        <p:xfrm>
          <a:off x="347932" y="1186382"/>
          <a:ext cx="9238890" cy="1021080"/>
        </p:xfrm>
        <a:graphic>
          <a:graphicData uri="http://schemas.openxmlformats.org/drawingml/2006/table">
            <a:tbl>
              <a:tblPr bandRow="1">
                <a:tableStyleId>{F5AB1C69-6EDB-4FF4-983F-18BD219EF322}</a:tableStyleId>
              </a:tblPr>
              <a:tblGrid>
                <a:gridCol w="9238890">
                  <a:extLst>
                    <a:ext uri="{9D8B030D-6E8A-4147-A177-3AD203B41FA5}">
                      <a16:colId xmlns:a16="http://schemas.microsoft.com/office/drawing/2014/main" val="1883128953"/>
                    </a:ext>
                  </a:extLst>
                </a:gridCol>
              </a:tblGrid>
              <a:tr h="337344">
                <a:tc>
                  <a:txBody>
                    <a:bodyPr/>
                    <a:lstStyle/>
                    <a:p>
                      <a:pPr marL="0" marR="0" lvl="0" indent="0" algn="l" defTabSz="1280160" rtl="0" eaLnBrk="1" fontAlgn="auto" latinLnBrk="0" hangingPunct="1">
                        <a:lnSpc>
                          <a:spcPct val="100000"/>
                        </a:lnSpc>
                        <a:spcBef>
                          <a:spcPts val="0"/>
                        </a:spcBef>
                        <a:spcAft>
                          <a:spcPts val="0"/>
                        </a:spcAft>
                        <a:buClrTx/>
                        <a:buSzTx/>
                        <a:buFontTx/>
                        <a:buNone/>
                        <a:tabLst/>
                        <a:defRPr/>
                      </a:pPr>
                      <a:r>
                        <a:rPr lang="en-US" sz="1100" dirty="0">
                          <a:ea typeface="Calibri" panose="020F0502020204030204" pitchFamily="34" charset="0"/>
                          <a:cs typeface="Times New Roman" panose="02020603050405020304" pitchFamily="18" charset="0"/>
                        </a:rPr>
                        <a:t>A hospital stores patients’ details on its computer network. The hospital is concerned about the security of its patients’ details.</a:t>
                      </a:r>
                    </a:p>
                    <a:p>
                      <a:pPr marL="0" marR="0" lvl="0" indent="0" algn="l" defTabSz="1280160" rtl="0" eaLnBrk="1" fontAlgn="auto" latinLnBrk="0" hangingPunct="1">
                        <a:lnSpc>
                          <a:spcPct val="100000"/>
                        </a:lnSpc>
                        <a:spcBef>
                          <a:spcPts val="0"/>
                        </a:spcBef>
                        <a:spcAft>
                          <a:spcPts val="0"/>
                        </a:spcAft>
                        <a:buClrTx/>
                        <a:buSzTx/>
                        <a:buFontTx/>
                        <a:buNone/>
                        <a:tabLst/>
                        <a:defRPr/>
                      </a:pPr>
                      <a:endParaRPr lang="en-US" sz="1100" dirty="0">
                        <a:ea typeface="Calibri" panose="020F0502020204030204" pitchFamily="34" charset="0"/>
                        <a:cs typeface="Times New Roman" panose="02020603050405020304" pitchFamily="18" charset="0"/>
                      </a:endParaRPr>
                    </a:p>
                    <a:p>
                      <a:pPr marL="0" marR="0" lvl="0" indent="0" algn="l" defTabSz="1280160" rtl="0" eaLnBrk="1" fontAlgn="auto" latinLnBrk="0" hangingPunct="1">
                        <a:lnSpc>
                          <a:spcPct val="100000"/>
                        </a:lnSpc>
                        <a:spcBef>
                          <a:spcPts val="0"/>
                        </a:spcBef>
                        <a:spcAft>
                          <a:spcPts val="0"/>
                        </a:spcAft>
                        <a:buClrTx/>
                        <a:buSzTx/>
                        <a:buFontTx/>
                        <a:buNone/>
                        <a:tabLst/>
                        <a:defRPr/>
                      </a:pPr>
                      <a:r>
                        <a:rPr lang="en-US" sz="1100" dirty="0">
                          <a:ea typeface="Calibri" panose="020F0502020204030204" pitchFamily="34" charset="0"/>
                          <a:cs typeface="Times New Roman" panose="02020603050405020304" pitchFamily="18" charset="0"/>
                        </a:rPr>
                        <a:t>35. Staff already use strong passwords to protect systems. Explain, with reference to system security, three other ways that the hospital could protect the network system. </a:t>
                      </a:r>
                      <a:r>
                        <a:rPr lang="en-GB" sz="1100" b="1" dirty="0">
                          <a:ea typeface="Calibri" panose="020F0502020204030204" pitchFamily="34" charset="0"/>
                          <a:cs typeface="Times New Roman" panose="02020603050405020304" pitchFamily="18" charset="0"/>
                        </a:rPr>
                        <a:t>[6]</a:t>
                      </a:r>
                    </a:p>
                  </a:txBody>
                  <a:tcPr anchor="ctr">
                    <a:solidFill>
                      <a:schemeClr val="bg1"/>
                    </a:solidFill>
                  </a:tcPr>
                </a:tc>
                <a:extLst>
                  <a:ext uri="{0D108BD9-81ED-4DB2-BD59-A6C34878D82A}">
                    <a16:rowId xmlns:a16="http://schemas.microsoft.com/office/drawing/2014/main" val="1019481880"/>
                  </a:ext>
                </a:extLst>
              </a:tr>
              <a:tr h="168672">
                <a:tc>
                  <a:txBody>
                    <a:bodyPr/>
                    <a:lstStyle/>
                    <a:p>
                      <a:endParaRPr lang="en-GB" sz="1100" dirty="0"/>
                    </a:p>
                  </a:txBody>
                  <a:tcPr anchor="ctr">
                    <a:solidFill>
                      <a:schemeClr val="bg1">
                        <a:lumMod val="85000"/>
                      </a:schemeClr>
                    </a:solidFill>
                  </a:tcPr>
                </a:tc>
                <a:extLst>
                  <a:ext uri="{0D108BD9-81ED-4DB2-BD59-A6C34878D82A}">
                    <a16:rowId xmlns:a16="http://schemas.microsoft.com/office/drawing/2014/main" val="3664106581"/>
                  </a:ext>
                </a:extLst>
              </a:tr>
            </a:tbl>
          </a:graphicData>
        </a:graphic>
      </p:graphicFrame>
    </p:spTree>
    <p:extLst>
      <p:ext uri="{BB962C8B-B14F-4D97-AF65-F5344CB8AC3E}">
        <p14:creationId xmlns:p14="http://schemas.microsoft.com/office/powerpoint/2010/main" val="185718803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2EC6BF-6CB1-4CB3-96CE-9DE45E933036}"/>
              </a:ext>
            </a:extLst>
          </p:cNvPr>
          <p:cNvSpPr>
            <a:spLocks noGrp="1"/>
          </p:cNvSpPr>
          <p:nvPr>
            <p:ph type="title"/>
          </p:nvPr>
        </p:nvSpPr>
        <p:spPr/>
        <p:txBody>
          <a:bodyPr/>
          <a:lstStyle/>
          <a:p>
            <a:r>
              <a:rPr lang="en-GB" sz="1400" b="0" dirty="0">
                <a:solidFill>
                  <a:srgbClr val="C00000"/>
                </a:solidFill>
                <a:latin typeface="+mn-lt"/>
                <a:ea typeface="+mn-ea"/>
                <a:cs typeface="+mn-cs"/>
              </a:rPr>
              <a:t>Typical exam questions</a:t>
            </a:r>
          </a:p>
        </p:txBody>
      </p:sp>
      <p:graphicFrame>
        <p:nvGraphicFramePr>
          <p:cNvPr id="4" name="Table 14">
            <a:extLst>
              <a:ext uri="{FF2B5EF4-FFF2-40B4-BE49-F238E27FC236}">
                <a16:creationId xmlns:a16="http://schemas.microsoft.com/office/drawing/2014/main" id="{AA28E865-0CF8-48B2-9032-04FB666A5C2B}"/>
              </a:ext>
            </a:extLst>
          </p:cNvPr>
          <p:cNvGraphicFramePr>
            <a:graphicFrameLocks noGrp="1"/>
          </p:cNvGraphicFramePr>
          <p:nvPr>
            <p:extLst>
              <p:ext uri="{D42A27DB-BD31-4B8C-83A1-F6EECF244321}">
                <p14:modId xmlns:p14="http://schemas.microsoft.com/office/powerpoint/2010/main" val="3145085318"/>
              </p:ext>
            </p:extLst>
          </p:nvPr>
        </p:nvGraphicFramePr>
        <p:xfrm>
          <a:off x="347932" y="1186382"/>
          <a:ext cx="9238890" cy="853440"/>
        </p:xfrm>
        <a:graphic>
          <a:graphicData uri="http://schemas.openxmlformats.org/drawingml/2006/table">
            <a:tbl>
              <a:tblPr bandRow="1">
                <a:tableStyleId>{F5AB1C69-6EDB-4FF4-983F-18BD219EF322}</a:tableStyleId>
              </a:tblPr>
              <a:tblGrid>
                <a:gridCol w="9238890">
                  <a:extLst>
                    <a:ext uri="{9D8B030D-6E8A-4147-A177-3AD203B41FA5}">
                      <a16:colId xmlns:a16="http://schemas.microsoft.com/office/drawing/2014/main" val="1883128953"/>
                    </a:ext>
                  </a:extLst>
                </a:gridCol>
              </a:tblGrid>
              <a:tr h="337344">
                <a:tc>
                  <a:txBody>
                    <a:bodyPr/>
                    <a:lstStyle/>
                    <a:p>
                      <a:pPr marL="0" marR="0" lvl="0" indent="0" algn="l" defTabSz="1280160" rtl="0" eaLnBrk="1" fontAlgn="auto" latinLnBrk="0" hangingPunct="1">
                        <a:lnSpc>
                          <a:spcPct val="100000"/>
                        </a:lnSpc>
                        <a:spcBef>
                          <a:spcPts val="0"/>
                        </a:spcBef>
                        <a:spcAft>
                          <a:spcPts val="0"/>
                        </a:spcAft>
                        <a:buClrTx/>
                        <a:buSzTx/>
                        <a:buFontTx/>
                        <a:buNone/>
                        <a:tabLst/>
                        <a:defRPr/>
                      </a:pPr>
                      <a:r>
                        <a:rPr lang="en-US" sz="1100" dirty="0">
                          <a:ea typeface="Calibri" panose="020F0502020204030204" pitchFamily="34" charset="0"/>
                          <a:cs typeface="Times New Roman" panose="02020603050405020304" pitchFamily="18" charset="0"/>
                        </a:rPr>
                        <a:t>Data in computer systems is valuable and at risk of loss, damage or being stolen.</a:t>
                      </a:r>
                    </a:p>
                    <a:p>
                      <a:pPr marL="0" marR="0" lvl="0" indent="0" algn="l" defTabSz="1280160" rtl="0" eaLnBrk="1" fontAlgn="auto" latinLnBrk="0" hangingPunct="1">
                        <a:lnSpc>
                          <a:spcPct val="100000"/>
                        </a:lnSpc>
                        <a:spcBef>
                          <a:spcPts val="0"/>
                        </a:spcBef>
                        <a:spcAft>
                          <a:spcPts val="0"/>
                        </a:spcAft>
                        <a:buClrTx/>
                        <a:buSzTx/>
                        <a:buFontTx/>
                        <a:buNone/>
                        <a:tabLst/>
                        <a:defRPr/>
                      </a:pPr>
                      <a:endParaRPr lang="en-US" sz="1100" dirty="0">
                        <a:ea typeface="Calibri" panose="020F0502020204030204" pitchFamily="34" charset="0"/>
                        <a:cs typeface="Times New Roman" panose="02020603050405020304" pitchFamily="18" charset="0"/>
                      </a:endParaRPr>
                    </a:p>
                    <a:p>
                      <a:pPr marL="0" marR="0" lvl="0" indent="0" algn="l" defTabSz="1280160" rtl="0" eaLnBrk="1" fontAlgn="auto" latinLnBrk="0" hangingPunct="1">
                        <a:lnSpc>
                          <a:spcPct val="100000"/>
                        </a:lnSpc>
                        <a:spcBef>
                          <a:spcPts val="0"/>
                        </a:spcBef>
                        <a:spcAft>
                          <a:spcPts val="0"/>
                        </a:spcAft>
                        <a:buClrTx/>
                        <a:buSzTx/>
                        <a:buFontTx/>
                        <a:buNone/>
                        <a:tabLst/>
                        <a:defRPr/>
                      </a:pPr>
                      <a:r>
                        <a:rPr lang="en-US" sz="1100" dirty="0">
                          <a:ea typeface="Calibri" panose="020F0502020204030204" pitchFamily="34" charset="0"/>
                          <a:cs typeface="Times New Roman" panose="02020603050405020304" pitchFamily="18" charset="0"/>
                        </a:rPr>
                        <a:t>36. Name two other threats to the data in a computer system and give a method of preventing each. </a:t>
                      </a:r>
                      <a:r>
                        <a:rPr lang="en-GB" sz="1100" b="1" dirty="0">
                          <a:ea typeface="Calibri" panose="020F0502020204030204" pitchFamily="34" charset="0"/>
                          <a:cs typeface="Times New Roman" panose="02020603050405020304" pitchFamily="18" charset="0"/>
                        </a:rPr>
                        <a:t>[6]</a:t>
                      </a:r>
                    </a:p>
                  </a:txBody>
                  <a:tcPr anchor="ctr">
                    <a:solidFill>
                      <a:schemeClr val="bg1"/>
                    </a:solidFill>
                  </a:tcPr>
                </a:tc>
                <a:extLst>
                  <a:ext uri="{0D108BD9-81ED-4DB2-BD59-A6C34878D82A}">
                    <a16:rowId xmlns:a16="http://schemas.microsoft.com/office/drawing/2014/main" val="1019481880"/>
                  </a:ext>
                </a:extLst>
              </a:tr>
              <a:tr h="168672">
                <a:tc>
                  <a:txBody>
                    <a:bodyPr/>
                    <a:lstStyle/>
                    <a:p>
                      <a:endParaRPr lang="en-GB" sz="1100" dirty="0"/>
                    </a:p>
                  </a:txBody>
                  <a:tcPr anchor="ctr">
                    <a:solidFill>
                      <a:schemeClr val="bg1">
                        <a:lumMod val="85000"/>
                      </a:schemeClr>
                    </a:solidFill>
                  </a:tcPr>
                </a:tc>
                <a:extLst>
                  <a:ext uri="{0D108BD9-81ED-4DB2-BD59-A6C34878D82A}">
                    <a16:rowId xmlns:a16="http://schemas.microsoft.com/office/drawing/2014/main" val="3664106581"/>
                  </a:ext>
                </a:extLst>
              </a:tr>
            </a:tbl>
          </a:graphicData>
        </a:graphic>
      </p:graphicFrame>
    </p:spTree>
    <p:extLst>
      <p:ext uri="{BB962C8B-B14F-4D97-AF65-F5344CB8AC3E}">
        <p14:creationId xmlns:p14="http://schemas.microsoft.com/office/powerpoint/2010/main" val="117595108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2EC6BF-6CB1-4CB3-96CE-9DE45E933036}"/>
              </a:ext>
            </a:extLst>
          </p:cNvPr>
          <p:cNvSpPr>
            <a:spLocks noGrp="1"/>
          </p:cNvSpPr>
          <p:nvPr>
            <p:ph type="title"/>
          </p:nvPr>
        </p:nvSpPr>
        <p:spPr/>
        <p:txBody>
          <a:bodyPr/>
          <a:lstStyle/>
          <a:p>
            <a:r>
              <a:rPr lang="en-GB" sz="1400" b="0" dirty="0">
                <a:solidFill>
                  <a:srgbClr val="C00000"/>
                </a:solidFill>
                <a:latin typeface="+mn-lt"/>
                <a:ea typeface="+mn-ea"/>
                <a:cs typeface="+mn-cs"/>
              </a:rPr>
              <a:t>Typical exam questions</a:t>
            </a:r>
          </a:p>
        </p:txBody>
      </p:sp>
      <p:graphicFrame>
        <p:nvGraphicFramePr>
          <p:cNvPr id="4" name="Table 14">
            <a:extLst>
              <a:ext uri="{FF2B5EF4-FFF2-40B4-BE49-F238E27FC236}">
                <a16:creationId xmlns:a16="http://schemas.microsoft.com/office/drawing/2014/main" id="{AA28E865-0CF8-48B2-9032-04FB666A5C2B}"/>
              </a:ext>
            </a:extLst>
          </p:cNvPr>
          <p:cNvGraphicFramePr>
            <a:graphicFrameLocks noGrp="1"/>
          </p:cNvGraphicFramePr>
          <p:nvPr>
            <p:extLst>
              <p:ext uri="{D42A27DB-BD31-4B8C-83A1-F6EECF244321}">
                <p14:modId xmlns:p14="http://schemas.microsoft.com/office/powerpoint/2010/main" val="1722335754"/>
              </p:ext>
            </p:extLst>
          </p:nvPr>
        </p:nvGraphicFramePr>
        <p:xfrm>
          <a:off x="347932" y="1186382"/>
          <a:ext cx="9238890" cy="853440"/>
        </p:xfrm>
        <a:graphic>
          <a:graphicData uri="http://schemas.openxmlformats.org/drawingml/2006/table">
            <a:tbl>
              <a:tblPr bandRow="1">
                <a:tableStyleId>{F5AB1C69-6EDB-4FF4-983F-18BD219EF322}</a:tableStyleId>
              </a:tblPr>
              <a:tblGrid>
                <a:gridCol w="9238890">
                  <a:extLst>
                    <a:ext uri="{9D8B030D-6E8A-4147-A177-3AD203B41FA5}">
                      <a16:colId xmlns:a16="http://schemas.microsoft.com/office/drawing/2014/main" val="1883128953"/>
                    </a:ext>
                  </a:extLst>
                </a:gridCol>
              </a:tblGrid>
              <a:tr h="337344">
                <a:tc>
                  <a:txBody>
                    <a:bodyPr/>
                    <a:lstStyle/>
                    <a:p>
                      <a:pPr marL="0" marR="0" lvl="0" indent="0" algn="l" defTabSz="1280160" rtl="0" eaLnBrk="1" fontAlgn="auto" latinLnBrk="0" hangingPunct="1">
                        <a:lnSpc>
                          <a:spcPct val="100000"/>
                        </a:lnSpc>
                        <a:spcBef>
                          <a:spcPts val="0"/>
                        </a:spcBef>
                        <a:spcAft>
                          <a:spcPts val="0"/>
                        </a:spcAft>
                        <a:buClrTx/>
                        <a:buSzTx/>
                        <a:buFontTx/>
                        <a:buNone/>
                        <a:tabLst/>
                        <a:defRPr/>
                      </a:pPr>
                      <a:r>
                        <a:rPr lang="en-US" sz="1100" dirty="0">
                          <a:ea typeface="Calibri" panose="020F0502020204030204" pitchFamily="34" charset="0"/>
                          <a:cs typeface="Times New Roman" panose="02020603050405020304" pitchFamily="18" charset="0"/>
                        </a:rPr>
                        <a:t>A school has all of its computers in a local area network (LAN).</a:t>
                      </a:r>
                    </a:p>
                    <a:p>
                      <a:pPr marL="0" marR="0" lvl="0" indent="0" algn="l" defTabSz="1280160" rtl="0" eaLnBrk="1" fontAlgn="auto" latinLnBrk="0" hangingPunct="1">
                        <a:lnSpc>
                          <a:spcPct val="100000"/>
                        </a:lnSpc>
                        <a:spcBef>
                          <a:spcPts val="0"/>
                        </a:spcBef>
                        <a:spcAft>
                          <a:spcPts val="0"/>
                        </a:spcAft>
                        <a:buClrTx/>
                        <a:buSzTx/>
                        <a:buFontTx/>
                        <a:buNone/>
                        <a:tabLst/>
                        <a:defRPr/>
                      </a:pPr>
                      <a:endParaRPr lang="en-US" sz="1100" dirty="0">
                        <a:ea typeface="Calibri" panose="020F0502020204030204" pitchFamily="34" charset="0"/>
                        <a:cs typeface="Times New Roman" panose="02020603050405020304" pitchFamily="18" charset="0"/>
                      </a:endParaRPr>
                    </a:p>
                    <a:p>
                      <a:pPr marL="0" marR="0" lvl="0" indent="0" algn="l" defTabSz="1280160" rtl="0" eaLnBrk="1" fontAlgn="auto" latinLnBrk="0" hangingPunct="1">
                        <a:lnSpc>
                          <a:spcPct val="100000"/>
                        </a:lnSpc>
                        <a:spcBef>
                          <a:spcPts val="0"/>
                        </a:spcBef>
                        <a:spcAft>
                          <a:spcPts val="0"/>
                        </a:spcAft>
                        <a:buClrTx/>
                        <a:buSzTx/>
                        <a:buFontTx/>
                        <a:buNone/>
                        <a:tabLst/>
                        <a:defRPr/>
                      </a:pPr>
                      <a:r>
                        <a:rPr lang="en-US" sz="1100" dirty="0">
                          <a:ea typeface="Calibri" panose="020F0502020204030204" pitchFamily="34" charset="0"/>
                          <a:cs typeface="Times New Roman" panose="02020603050405020304" pitchFamily="18" charset="0"/>
                        </a:rPr>
                        <a:t>37. Explain two measures which the school will need to take to ensure the security of the network. </a:t>
                      </a:r>
                      <a:r>
                        <a:rPr lang="en-GB" sz="1100" b="1" dirty="0">
                          <a:ea typeface="Calibri" panose="020F0502020204030204" pitchFamily="34" charset="0"/>
                          <a:cs typeface="Times New Roman" panose="02020603050405020304" pitchFamily="18" charset="0"/>
                        </a:rPr>
                        <a:t>[4]</a:t>
                      </a:r>
                    </a:p>
                  </a:txBody>
                  <a:tcPr anchor="ctr">
                    <a:solidFill>
                      <a:schemeClr val="bg1"/>
                    </a:solidFill>
                  </a:tcPr>
                </a:tc>
                <a:extLst>
                  <a:ext uri="{0D108BD9-81ED-4DB2-BD59-A6C34878D82A}">
                    <a16:rowId xmlns:a16="http://schemas.microsoft.com/office/drawing/2014/main" val="1019481880"/>
                  </a:ext>
                </a:extLst>
              </a:tr>
              <a:tr h="168672">
                <a:tc>
                  <a:txBody>
                    <a:bodyPr/>
                    <a:lstStyle/>
                    <a:p>
                      <a:endParaRPr lang="en-GB" sz="1100" dirty="0"/>
                    </a:p>
                  </a:txBody>
                  <a:tcPr anchor="ctr">
                    <a:solidFill>
                      <a:schemeClr val="bg1">
                        <a:lumMod val="85000"/>
                      </a:schemeClr>
                    </a:solidFill>
                  </a:tcPr>
                </a:tc>
                <a:extLst>
                  <a:ext uri="{0D108BD9-81ED-4DB2-BD59-A6C34878D82A}">
                    <a16:rowId xmlns:a16="http://schemas.microsoft.com/office/drawing/2014/main" val="3664106581"/>
                  </a:ext>
                </a:extLst>
              </a:tr>
            </a:tbl>
          </a:graphicData>
        </a:graphic>
      </p:graphicFrame>
    </p:spTree>
    <p:extLst>
      <p:ext uri="{BB962C8B-B14F-4D97-AF65-F5344CB8AC3E}">
        <p14:creationId xmlns:p14="http://schemas.microsoft.com/office/powerpoint/2010/main" val="63489524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2EC6BF-6CB1-4CB3-96CE-9DE45E933036}"/>
              </a:ext>
            </a:extLst>
          </p:cNvPr>
          <p:cNvSpPr>
            <a:spLocks noGrp="1"/>
          </p:cNvSpPr>
          <p:nvPr>
            <p:ph type="title"/>
          </p:nvPr>
        </p:nvSpPr>
        <p:spPr/>
        <p:txBody>
          <a:bodyPr/>
          <a:lstStyle/>
          <a:p>
            <a:r>
              <a:rPr lang="en-GB" sz="1400" b="0" dirty="0">
                <a:solidFill>
                  <a:srgbClr val="C00000"/>
                </a:solidFill>
                <a:latin typeface="+mn-lt"/>
                <a:ea typeface="+mn-ea"/>
                <a:cs typeface="+mn-cs"/>
              </a:rPr>
              <a:t>Typical exam questions</a:t>
            </a:r>
          </a:p>
        </p:txBody>
      </p:sp>
      <p:graphicFrame>
        <p:nvGraphicFramePr>
          <p:cNvPr id="4" name="Table 14">
            <a:extLst>
              <a:ext uri="{FF2B5EF4-FFF2-40B4-BE49-F238E27FC236}">
                <a16:creationId xmlns:a16="http://schemas.microsoft.com/office/drawing/2014/main" id="{9A6E2599-B85E-430A-B2B7-27F271276686}"/>
              </a:ext>
            </a:extLst>
          </p:cNvPr>
          <p:cNvGraphicFramePr>
            <a:graphicFrameLocks noGrp="1"/>
          </p:cNvGraphicFramePr>
          <p:nvPr>
            <p:extLst>
              <p:ext uri="{D42A27DB-BD31-4B8C-83A1-F6EECF244321}">
                <p14:modId xmlns:p14="http://schemas.microsoft.com/office/powerpoint/2010/main" val="1748865874"/>
              </p:ext>
            </p:extLst>
          </p:nvPr>
        </p:nvGraphicFramePr>
        <p:xfrm>
          <a:off x="347932" y="1186382"/>
          <a:ext cx="9238890" cy="931704"/>
        </p:xfrm>
        <a:graphic>
          <a:graphicData uri="http://schemas.openxmlformats.org/drawingml/2006/table">
            <a:tbl>
              <a:tblPr bandRow="1">
                <a:tableStyleId>{F5AB1C69-6EDB-4FF4-983F-18BD219EF322}</a:tableStyleId>
              </a:tblPr>
              <a:tblGrid>
                <a:gridCol w="9238890">
                  <a:extLst>
                    <a:ext uri="{9D8B030D-6E8A-4147-A177-3AD203B41FA5}">
                      <a16:colId xmlns:a16="http://schemas.microsoft.com/office/drawing/2014/main" val="1883128953"/>
                    </a:ext>
                  </a:extLst>
                </a:gridCol>
              </a:tblGrid>
              <a:tr h="337344">
                <a:tc>
                  <a:txBody>
                    <a:bodyPr/>
                    <a:lstStyle/>
                    <a:p>
                      <a:pPr marL="0" lvl="0" indent="0">
                        <a:buFont typeface="+mj-lt"/>
                        <a:buNone/>
                      </a:pPr>
                      <a:r>
                        <a:rPr lang="en-US" sz="1100" dirty="0"/>
                        <a:t>Amin buys a new computer with an operating system and some utilities.</a:t>
                      </a:r>
                    </a:p>
                    <a:p>
                      <a:pPr marL="0" lvl="0" indent="0">
                        <a:buFont typeface="+mj-lt"/>
                        <a:buNone/>
                      </a:pPr>
                      <a:endParaRPr lang="en-US" sz="1100" dirty="0"/>
                    </a:p>
                    <a:p>
                      <a:pPr marL="0" lvl="0" indent="0">
                        <a:buFont typeface="+mj-lt"/>
                        <a:buNone/>
                      </a:pPr>
                      <a:r>
                        <a:rPr lang="en-US" sz="1100" dirty="0"/>
                        <a:t>38. State two functions of the operating system. </a:t>
                      </a:r>
                      <a:r>
                        <a:rPr lang="en-GB" sz="1100" b="1" dirty="0"/>
                        <a:t>[2]</a:t>
                      </a:r>
                      <a:endParaRPr lang="en-GB" sz="1100" dirty="0"/>
                    </a:p>
                  </a:txBody>
                  <a:tcPr anchor="ctr">
                    <a:solidFill>
                      <a:schemeClr val="bg1"/>
                    </a:solidFill>
                  </a:tcPr>
                </a:tc>
                <a:extLst>
                  <a:ext uri="{0D108BD9-81ED-4DB2-BD59-A6C34878D82A}">
                    <a16:rowId xmlns:a16="http://schemas.microsoft.com/office/drawing/2014/main" val="666655507"/>
                  </a:ext>
                </a:extLst>
              </a:tr>
              <a:tr h="337344">
                <a:tc>
                  <a:txBody>
                    <a:bodyPr/>
                    <a:lstStyle/>
                    <a:p>
                      <a:endParaRPr lang="en-GB" sz="1100" dirty="0"/>
                    </a:p>
                  </a:txBody>
                  <a:tcPr anchor="ctr">
                    <a:solidFill>
                      <a:schemeClr val="bg2"/>
                    </a:solidFill>
                  </a:tcPr>
                </a:tc>
                <a:extLst>
                  <a:ext uri="{0D108BD9-81ED-4DB2-BD59-A6C34878D82A}">
                    <a16:rowId xmlns:a16="http://schemas.microsoft.com/office/drawing/2014/main" val="1448003791"/>
                  </a:ext>
                </a:extLst>
              </a:tr>
            </a:tbl>
          </a:graphicData>
        </a:graphic>
      </p:graphicFrame>
    </p:spTree>
    <p:extLst>
      <p:ext uri="{BB962C8B-B14F-4D97-AF65-F5344CB8AC3E}">
        <p14:creationId xmlns:p14="http://schemas.microsoft.com/office/powerpoint/2010/main" val="215719894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2EC6BF-6CB1-4CB3-96CE-9DE45E933036}"/>
              </a:ext>
            </a:extLst>
          </p:cNvPr>
          <p:cNvSpPr>
            <a:spLocks noGrp="1"/>
          </p:cNvSpPr>
          <p:nvPr>
            <p:ph type="title"/>
          </p:nvPr>
        </p:nvSpPr>
        <p:spPr/>
        <p:txBody>
          <a:bodyPr/>
          <a:lstStyle/>
          <a:p>
            <a:r>
              <a:rPr lang="en-GB" sz="1400" b="0" dirty="0">
                <a:solidFill>
                  <a:srgbClr val="C00000"/>
                </a:solidFill>
                <a:latin typeface="+mn-lt"/>
                <a:ea typeface="+mn-ea"/>
                <a:cs typeface="+mn-cs"/>
              </a:rPr>
              <a:t>Typical exam questions</a:t>
            </a:r>
          </a:p>
        </p:txBody>
      </p:sp>
      <p:graphicFrame>
        <p:nvGraphicFramePr>
          <p:cNvPr id="4" name="Table 14">
            <a:extLst>
              <a:ext uri="{FF2B5EF4-FFF2-40B4-BE49-F238E27FC236}">
                <a16:creationId xmlns:a16="http://schemas.microsoft.com/office/drawing/2014/main" id="{9A6E2599-B85E-430A-B2B7-27F271276686}"/>
              </a:ext>
            </a:extLst>
          </p:cNvPr>
          <p:cNvGraphicFramePr>
            <a:graphicFrameLocks noGrp="1"/>
          </p:cNvGraphicFramePr>
          <p:nvPr>
            <p:extLst>
              <p:ext uri="{D42A27DB-BD31-4B8C-83A1-F6EECF244321}">
                <p14:modId xmlns:p14="http://schemas.microsoft.com/office/powerpoint/2010/main" val="2516878518"/>
              </p:ext>
            </p:extLst>
          </p:nvPr>
        </p:nvGraphicFramePr>
        <p:xfrm>
          <a:off x="347932" y="1186382"/>
          <a:ext cx="9238890" cy="2440464"/>
        </p:xfrm>
        <a:graphic>
          <a:graphicData uri="http://schemas.openxmlformats.org/drawingml/2006/table">
            <a:tbl>
              <a:tblPr bandRow="1">
                <a:tableStyleId>{F5AB1C69-6EDB-4FF4-983F-18BD219EF322}</a:tableStyleId>
              </a:tblPr>
              <a:tblGrid>
                <a:gridCol w="9238890">
                  <a:extLst>
                    <a:ext uri="{9D8B030D-6E8A-4147-A177-3AD203B41FA5}">
                      <a16:colId xmlns:a16="http://schemas.microsoft.com/office/drawing/2014/main" val="1883128953"/>
                    </a:ext>
                  </a:extLst>
                </a:gridCol>
              </a:tblGrid>
              <a:tr h="337344">
                <a:tc>
                  <a:txBody>
                    <a:bodyPr/>
                    <a:lstStyle/>
                    <a:p>
                      <a:pPr marL="0" lvl="0" indent="0">
                        <a:buFont typeface="+mj-lt"/>
                        <a:buNone/>
                      </a:pPr>
                      <a:r>
                        <a:rPr lang="en-US" sz="1100" dirty="0"/>
                        <a:t>	</a:t>
                      </a:r>
                    </a:p>
                    <a:p>
                      <a:pPr marL="0" lvl="0" indent="0">
                        <a:buFont typeface="+mj-lt"/>
                        <a:buNone/>
                      </a:pPr>
                      <a:r>
                        <a:rPr lang="en-US" sz="1100" dirty="0"/>
                        <a:t>Julian buys a new laptop with a system information utility and a diagnosis utility.</a:t>
                      </a:r>
                    </a:p>
                    <a:p>
                      <a:pPr marL="0" lvl="0" indent="0">
                        <a:buFont typeface="+mj-lt"/>
                        <a:buNone/>
                      </a:pPr>
                      <a:endParaRPr lang="en-US" sz="1100" dirty="0"/>
                    </a:p>
                    <a:p>
                      <a:pPr marL="0" lvl="0" indent="0">
                        <a:buFont typeface="+mj-lt"/>
                        <a:buNone/>
                      </a:pPr>
                      <a:r>
                        <a:rPr lang="en-US" sz="1100" dirty="0"/>
                        <a:t>39. Describe, using examples, the purpose of the system information and diagnosis utilities. </a:t>
                      </a:r>
                      <a:r>
                        <a:rPr lang="en-US" sz="1100" b="1" dirty="0"/>
                        <a:t>[4]</a:t>
                      </a:r>
                    </a:p>
                    <a:p>
                      <a:pPr marL="0" lvl="0" indent="0">
                        <a:buFont typeface="+mj-lt"/>
                        <a:buNone/>
                      </a:pPr>
                      <a:endParaRPr lang="en-US" sz="1100" dirty="0"/>
                    </a:p>
                    <a:p>
                      <a:pPr marL="0" lvl="0" indent="0">
                        <a:buFont typeface="+mj-lt"/>
                        <a:buNone/>
                      </a:pPr>
                      <a:r>
                        <a:rPr lang="en-US" sz="1100" dirty="0"/>
                        <a:t>System information utility</a:t>
                      </a:r>
                    </a:p>
                    <a:p>
                      <a:pPr marL="0" lvl="0" indent="0">
                        <a:buFont typeface="+mj-lt"/>
                        <a:buNone/>
                      </a:pPr>
                      <a:endParaRPr lang="en-US" sz="1100" dirty="0"/>
                    </a:p>
                    <a:p>
                      <a:pPr marL="0" lvl="0" indent="0">
                        <a:buFont typeface="+mj-lt"/>
                        <a:buNone/>
                      </a:pPr>
                      <a:r>
                        <a:rPr lang="en-US" sz="1100" dirty="0"/>
                        <a:t>Example</a:t>
                      </a:r>
                    </a:p>
                    <a:p>
                      <a:pPr marL="0" lvl="0" indent="0">
                        <a:buFont typeface="+mj-lt"/>
                        <a:buNone/>
                      </a:pPr>
                      <a:endParaRPr lang="en-US" sz="1100" dirty="0"/>
                    </a:p>
                    <a:p>
                      <a:pPr marL="0" lvl="0" indent="0">
                        <a:buFont typeface="+mj-lt"/>
                        <a:buNone/>
                      </a:pPr>
                      <a:r>
                        <a:rPr lang="en-US" sz="1100" dirty="0"/>
                        <a:t>Diagnosis utility</a:t>
                      </a:r>
                    </a:p>
                    <a:p>
                      <a:pPr marL="0" lvl="0" indent="0">
                        <a:buFont typeface="+mj-lt"/>
                        <a:buNone/>
                      </a:pPr>
                      <a:endParaRPr lang="en-US" sz="1100" dirty="0"/>
                    </a:p>
                    <a:p>
                      <a:pPr marL="0" lvl="0" indent="0">
                        <a:buFont typeface="+mj-lt"/>
                        <a:buNone/>
                      </a:pPr>
                      <a:r>
                        <a:rPr lang="en-US" sz="1100" dirty="0"/>
                        <a:t>Example</a:t>
                      </a:r>
                    </a:p>
                  </a:txBody>
                  <a:tcPr anchor="ctr">
                    <a:solidFill>
                      <a:schemeClr val="bg1"/>
                    </a:solidFill>
                  </a:tcPr>
                </a:tc>
                <a:extLst>
                  <a:ext uri="{0D108BD9-81ED-4DB2-BD59-A6C34878D82A}">
                    <a16:rowId xmlns:a16="http://schemas.microsoft.com/office/drawing/2014/main" val="666655507"/>
                  </a:ext>
                </a:extLst>
              </a:tr>
              <a:tr h="337344">
                <a:tc>
                  <a:txBody>
                    <a:bodyPr/>
                    <a:lstStyle/>
                    <a:p>
                      <a:endParaRPr lang="en-GB" sz="1100" dirty="0"/>
                    </a:p>
                  </a:txBody>
                  <a:tcPr anchor="ctr">
                    <a:solidFill>
                      <a:schemeClr val="bg2"/>
                    </a:solidFill>
                  </a:tcPr>
                </a:tc>
                <a:extLst>
                  <a:ext uri="{0D108BD9-81ED-4DB2-BD59-A6C34878D82A}">
                    <a16:rowId xmlns:a16="http://schemas.microsoft.com/office/drawing/2014/main" val="1448003791"/>
                  </a:ext>
                </a:extLst>
              </a:tr>
            </a:tbl>
          </a:graphicData>
        </a:graphic>
      </p:graphicFrame>
    </p:spTree>
    <p:extLst>
      <p:ext uri="{BB962C8B-B14F-4D97-AF65-F5344CB8AC3E}">
        <p14:creationId xmlns:p14="http://schemas.microsoft.com/office/powerpoint/2010/main" val="413750360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2EC6BF-6CB1-4CB3-96CE-9DE45E933036}"/>
              </a:ext>
            </a:extLst>
          </p:cNvPr>
          <p:cNvSpPr>
            <a:spLocks noGrp="1"/>
          </p:cNvSpPr>
          <p:nvPr>
            <p:ph type="title"/>
          </p:nvPr>
        </p:nvSpPr>
        <p:spPr/>
        <p:txBody>
          <a:bodyPr/>
          <a:lstStyle/>
          <a:p>
            <a:r>
              <a:rPr lang="en-GB" sz="1400" b="0" dirty="0">
                <a:solidFill>
                  <a:srgbClr val="C00000"/>
                </a:solidFill>
                <a:latin typeface="+mn-lt"/>
                <a:ea typeface="+mn-ea"/>
                <a:cs typeface="+mn-cs"/>
              </a:rPr>
              <a:t>Typical exam questions</a:t>
            </a:r>
          </a:p>
        </p:txBody>
      </p:sp>
      <p:graphicFrame>
        <p:nvGraphicFramePr>
          <p:cNvPr id="4" name="Table 14">
            <a:extLst>
              <a:ext uri="{FF2B5EF4-FFF2-40B4-BE49-F238E27FC236}">
                <a16:creationId xmlns:a16="http://schemas.microsoft.com/office/drawing/2014/main" id="{9A6E2599-B85E-430A-B2B7-27F271276686}"/>
              </a:ext>
            </a:extLst>
          </p:cNvPr>
          <p:cNvGraphicFramePr>
            <a:graphicFrameLocks noGrp="1"/>
          </p:cNvGraphicFramePr>
          <p:nvPr>
            <p:extLst>
              <p:ext uri="{D42A27DB-BD31-4B8C-83A1-F6EECF244321}">
                <p14:modId xmlns:p14="http://schemas.microsoft.com/office/powerpoint/2010/main" val="2804507035"/>
              </p:ext>
            </p:extLst>
          </p:nvPr>
        </p:nvGraphicFramePr>
        <p:xfrm>
          <a:off x="347932" y="1186382"/>
          <a:ext cx="9238890" cy="2775744"/>
        </p:xfrm>
        <a:graphic>
          <a:graphicData uri="http://schemas.openxmlformats.org/drawingml/2006/table">
            <a:tbl>
              <a:tblPr bandRow="1">
                <a:tableStyleId>{F5AB1C69-6EDB-4FF4-983F-18BD219EF322}</a:tableStyleId>
              </a:tblPr>
              <a:tblGrid>
                <a:gridCol w="9238890">
                  <a:extLst>
                    <a:ext uri="{9D8B030D-6E8A-4147-A177-3AD203B41FA5}">
                      <a16:colId xmlns:a16="http://schemas.microsoft.com/office/drawing/2014/main" val="1883128953"/>
                    </a:ext>
                  </a:extLst>
                </a:gridCol>
              </a:tblGrid>
              <a:tr h="337344">
                <a:tc>
                  <a:txBody>
                    <a:bodyPr/>
                    <a:lstStyle/>
                    <a:p>
                      <a:pPr marL="0" lvl="0" indent="0">
                        <a:buFont typeface="+mj-lt"/>
                        <a:buNone/>
                      </a:pPr>
                      <a:r>
                        <a:rPr lang="en-US" sz="1100" dirty="0"/>
                        <a:t>Eve’s computer has system software including an Operating System and Utility Software.</a:t>
                      </a:r>
                    </a:p>
                    <a:p>
                      <a:pPr marL="0" lvl="0" indent="0">
                        <a:buFont typeface="+mj-lt"/>
                        <a:buNone/>
                      </a:pPr>
                      <a:endParaRPr lang="en-US" sz="1100" dirty="0"/>
                    </a:p>
                    <a:p>
                      <a:pPr marL="0" lvl="0" indent="0">
                        <a:buFont typeface="+mj-lt"/>
                        <a:buNone/>
                      </a:pPr>
                      <a:r>
                        <a:rPr lang="en-US" sz="1100" dirty="0"/>
                        <a:t>40. Tick (✓) one box in each row to identify which function of the Operating System deals with each action.</a:t>
                      </a:r>
                      <a:r>
                        <a:rPr lang="en-US" sz="1100" b="1" dirty="0"/>
                        <a:t> [5]</a:t>
                      </a:r>
                    </a:p>
                    <a:p>
                      <a:pPr marL="0" lvl="0" indent="0">
                        <a:buFont typeface="+mj-lt"/>
                        <a:buNone/>
                      </a:pPr>
                      <a:endParaRPr lang="en-US" sz="1100" b="1" dirty="0"/>
                    </a:p>
                    <a:p>
                      <a:pPr marL="0" lvl="0" indent="0">
                        <a:buFont typeface="+mj-lt"/>
                        <a:buNone/>
                      </a:pPr>
                      <a:endParaRPr lang="en-US" sz="1100" b="1" dirty="0"/>
                    </a:p>
                    <a:p>
                      <a:pPr marL="0" lvl="0" indent="0">
                        <a:buFont typeface="+mj-lt"/>
                        <a:buNone/>
                      </a:pPr>
                      <a:endParaRPr lang="en-US" sz="1100" b="1" dirty="0"/>
                    </a:p>
                    <a:p>
                      <a:pPr marL="0" lvl="0" indent="0">
                        <a:buFont typeface="+mj-lt"/>
                        <a:buNone/>
                      </a:pPr>
                      <a:endParaRPr lang="en-US" sz="1100" b="1" dirty="0"/>
                    </a:p>
                    <a:p>
                      <a:pPr marL="0" lvl="0" indent="0">
                        <a:buFont typeface="+mj-lt"/>
                        <a:buNone/>
                      </a:pPr>
                      <a:endParaRPr lang="en-US" sz="1100" b="1" dirty="0"/>
                    </a:p>
                    <a:p>
                      <a:pPr marL="0" lvl="0" indent="0">
                        <a:buFont typeface="+mj-lt"/>
                        <a:buNone/>
                      </a:pPr>
                      <a:endParaRPr lang="en-US" sz="1100" b="1" dirty="0"/>
                    </a:p>
                    <a:p>
                      <a:pPr marL="0" lvl="0" indent="0">
                        <a:buFont typeface="+mj-lt"/>
                        <a:buNone/>
                      </a:pPr>
                      <a:endParaRPr lang="en-US" sz="1100" b="1" dirty="0"/>
                    </a:p>
                    <a:p>
                      <a:pPr marL="0" lvl="0" indent="0">
                        <a:buFont typeface="+mj-lt"/>
                        <a:buNone/>
                      </a:pPr>
                      <a:endParaRPr lang="en-US" sz="1100" b="1" dirty="0"/>
                    </a:p>
                    <a:p>
                      <a:pPr marL="0" lvl="0" indent="0">
                        <a:buFont typeface="+mj-lt"/>
                        <a:buNone/>
                      </a:pPr>
                      <a:endParaRPr lang="en-US" sz="1100" b="1" dirty="0"/>
                    </a:p>
                    <a:p>
                      <a:pPr marL="0" lvl="0" indent="0">
                        <a:buFont typeface="+mj-lt"/>
                        <a:buNone/>
                      </a:pPr>
                      <a:endParaRPr lang="en-US" sz="1100" b="1" dirty="0"/>
                    </a:p>
                    <a:p>
                      <a:pPr marL="0" lvl="0" indent="0">
                        <a:buFont typeface="+mj-lt"/>
                        <a:buNone/>
                      </a:pPr>
                      <a:endParaRPr lang="en-US" sz="1100" b="1" dirty="0"/>
                    </a:p>
                  </a:txBody>
                  <a:tcPr anchor="ctr">
                    <a:solidFill>
                      <a:schemeClr val="bg1"/>
                    </a:solidFill>
                  </a:tcPr>
                </a:tc>
                <a:extLst>
                  <a:ext uri="{0D108BD9-81ED-4DB2-BD59-A6C34878D82A}">
                    <a16:rowId xmlns:a16="http://schemas.microsoft.com/office/drawing/2014/main" val="666655507"/>
                  </a:ext>
                </a:extLst>
              </a:tr>
              <a:tr h="337344">
                <a:tc>
                  <a:txBody>
                    <a:bodyPr/>
                    <a:lstStyle/>
                    <a:p>
                      <a:endParaRPr lang="en-GB" sz="1100" dirty="0"/>
                    </a:p>
                  </a:txBody>
                  <a:tcPr anchor="ctr">
                    <a:solidFill>
                      <a:schemeClr val="bg2"/>
                    </a:solidFill>
                  </a:tcPr>
                </a:tc>
                <a:extLst>
                  <a:ext uri="{0D108BD9-81ED-4DB2-BD59-A6C34878D82A}">
                    <a16:rowId xmlns:a16="http://schemas.microsoft.com/office/drawing/2014/main" val="1448003791"/>
                  </a:ext>
                </a:extLst>
              </a:tr>
            </a:tbl>
          </a:graphicData>
        </a:graphic>
      </p:graphicFrame>
      <p:pic>
        <p:nvPicPr>
          <p:cNvPr id="5" name="Picture 4">
            <a:extLst>
              <a:ext uri="{FF2B5EF4-FFF2-40B4-BE49-F238E27FC236}">
                <a16:creationId xmlns:a16="http://schemas.microsoft.com/office/drawing/2014/main" id="{144A752C-70E0-4C2E-A788-31D63C037FB3}"/>
              </a:ext>
            </a:extLst>
          </p:cNvPr>
          <p:cNvPicPr>
            <a:picLocks noChangeAspect="1"/>
          </p:cNvPicPr>
          <p:nvPr/>
        </p:nvPicPr>
        <p:blipFill>
          <a:blip r:embed="rId2"/>
          <a:stretch>
            <a:fillRect/>
          </a:stretch>
        </p:blipFill>
        <p:spPr>
          <a:xfrm>
            <a:off x="347932" y="1924958"/>
            <a:ext cx="6040503" cy="1551623"/>
          </a:xfrm>
          <a:prstGeom prst="rect">
            <a:avLst/>
          </a:prstGeom>
        </p:spPr>
      </p:pic>
    </p:spTree>
    <p:extLst>
      <p:ext uri="{BB962C8B-B14F-4D97-AF65-F5344CB8AC3E}">
        <p14:creationId xmlns:p14="http://schemas.microsoft.com/office/powerpoint/2010/main" val="393716108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2EC6BF-6CB1-4CB3-96CE-9DE45E933036}"/>
              </a:ext>
            </a:extLst>
          </p:cNvPr>
          <p:cNvSpPr>
            <a:spLocks noGrp="1"/>
          </p:cNvSpPr>
          <p:nvPr>
            <p:ph type="title"/>
          </p:nvPr>
        </p:nvSpPr>
        <p:spPr/>
        <p:txBody>
          <a:bodyPr/>
          <a:lstStyle/>
          <a:p>
            <a:r>
              <a:rPr lang="en-GB" sz="1400" b="0" dirty="0">
                <a:solidFill>
                  <a:srgbClr val="C00000"/>
                </a:solidFill>
                <a:latin typeface="+mn-lt"/>
                <a:ea typeface="+mn-ea"/>
                <a:cs typeface="+mn-cs"/>
              </a:rPr>
              <a:t>Typical exam questions</a:t>
            </a:r>
          </a:p>
        </p:txBody>
      </p:sp>
      <p:graphicFrame>
        <p:nvGraphicFramePr>
          <p:cNvPr id="6" name="Table 14">
            <a:extLst>
              <a:ext uri="{FF2B5EF4-FFF2-40B4-BE49-F238E27FC236}">
                <a16:creationId xmlns:a16="http://schemas.microsoft.com/office/drawing/2014/main" id="{A26213ED-A1E6-40CD-8268-A0A350F67FAC}"/>
              </a:ext>
            </a:extLst>
          </p:cNvPr>
          <p:cNvGraphicFramePr>
            <a:graphicFrameLocks noGrp="1"/>
          </p:cNvGraphicFramePr>
          <p:nvPr>
            <p:extLst>
              <p:ext uri="{D42A27DB-BD31-4B8C-83A1-F6EECF244321}">
                <p14:modId xmlns:p14="http://schemas.microsoft.com/office/powerpoint/2010/main" val="2251527280"/>
              </p:ext>
            </p:extLst>
          </p:nvPr>
        </p:nvGraphicFramePr>
        <p:xfrm>
          <a:off x="347932" y="1186382"/>
          <a:ext cx="9238890" cy="1188625"/>
        </p:xfrm>
        <a:graphic>
          <a:graphicData uri="http://schemas.openxmlformats.org/drawingml/2006/table">
            <a:tbl>
              <a:tblPr bandRow="1">
                <a:tableStyleId>{F5AB1C69-6EDB-4FF4-983F-18BD219EF322}</a:tableStyleId>
              </a:tblPr>
              <a:tblGrid>
                <a:gridCol w="9238890">
                  <a:extLst>
                    <a:ext uri="{9D8B030D-6E8A-4147-A177-3AD203B41FA5}">
                      <a16:colId xmlns:a16="http://schemas.microsoft.com/office/drawing/2014/main" val="1883128953"/>
                    </a:ext>
                  </a:extLst>
                </a:gridCol>
              </a:tblGrid>
              <a:tr h="337344">
                <a:tc>
                  <a:txBody>
                    <a:bodyPr/>
                    <a:lstStyle/>
                    <a:p>
                      <a:pPr marL="0" marR="0" lvl="0" indent="0" algn="l" defTabSz="914400" rtl="0" eaLnBrk="1" fontAlgn="auto" latinLnBrk="0" hangingPunct="1">
                        <a:lnSpc>
                          <a:spcPct val="115000"/>
                        </a:lnSpc>
                        <a:spcBef>
                          <a:spcPts val="0"/>
                        </a:spcBef>
                        <a:spcAft>
                          <a:spcPts val="0"/>
                        </a:spcAft>
                        <a:buClrTx/>
                        <a:buSzTx/>
                        <a:buFont typeface="+mj-lt"/>
                        <a:buNone/>
                        <a:tabLst/>
                        <a:defRPr/>
                      </a:pPr>
                      <a:r>
                        <a:rPr lang="en-US" sz="1100" dirty="0">
                          <a:solidFill>
                            <a:schemeClr val="tx1"/>
                          </a:solidFill>
                          <a:ea typeface="Calibri" panose="020F0502020204030204" pitchFamily="34" charset="0"/>
                          <a:cs typeface="Times New Roman" panose="02020603050405020304" pitchFamily="18" charset="0"/>
                        </a:rPr>
                        <a:t>Security on a computer can be provided directly by the operating system or by using utility programs.</a:t>
                      </a:r>
                    </a:p>
                    <a:p>
                      <a:pPr marL="0" marR="0" lvl="0" indent="0" algn="l" defTabSz="914400" rtl="0" eaLnBrk="1" fontAlgn="auto" latinLnBrk="0" hangingPunct="1">
                        <a:lnSpc>
                          <a:spcPct val="115000"/>
                        </a:lnSpc>
                        <a:spcBef>
                          <a:spcPts val="0"/>
                        </a:spcBef>
                        <a:spcAft>
                          <a:spcPts val="0"/>
                        </a:spcAft>
                        <a:buClrTx/>
                        <a:buSzTx/>
                        <a:buFont typeface="+mj-lt"/>
                        <a:buNone/>
                        <a:tabLst/>
                        <a:defRPr/>
                      </a:pPr>
                      <a:r>
                        <a:rPr lang="en-US" sz="1100" dirty="0">
                          <a:solidFill>
                            <a:schemeClr val="tx1"/>
                          </a:solidFill>
                          <a:ea typeface="Calibri" panose="020F0502020204030204" pitchFamily="34" charset="0"/>
                          <a:cs typeface="Times New Roman" panose="02020603050405020304" pitchFamily="18" charset="0"/>
                        </a:rPr>
                        <a:t>Utility programs include antivirus, file transfer, firewall and system cleanup.</a:t>
                      </a:r>
                    </a:p>
                    <a:p>
                      <a:pPr marL="0" marR="0" lvl="0" indent="0" algn="l" defTabSz="914400" rtl="0" eaLnBrk="1" fontAlgn="auto" latinLnBrk="0" hangingPunct="1">
                        <a:lnSpc>
                          <a:spcPct val="115000"/>
                        </a:lnSpc>
                        <a:spcBef>
                          <a:spcPts val="0"/>
                        </a:spcBef>
                        <a:spcAft>
                          <a:spcPts val="0"/>
                        </a:spcAft>
                        <a:buClrTx/>
                        <a:buSzTx/>
                        <a:buFont typeface="+mj-lt"/>
                        <a:buNone/>
                        <a:tabLst/>
                        <a:defRPr/>
                      </a:pPr>
                      <a:endParaRPr lang="en-US" sz="1100" dirty="0">
                        <a:solidFill>
                          <a:schemeClr val="tx1"/>
                        </a:solidFill>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15000"/>
                        </a:lnSpc>
                        <a:spcBef>
                          <a:spcPts val="0"/>
                        </a:spcBef>
                        <a:spcAft>
                          <a:spcPts val="0"/>
                        </a:spcAft>
                        <a:buClrTx/>
                        <a:buSzTx/>
                        <a:buFont typeface="+mj-lt"/>
                        <a:buNone/>
                        <a:tabLst/>
                        <a:defRPr/>
                      </a:pPr>
                      <a:r>
                        <a:rPr lang="en-US" sz="1100" dirty="0">
                          <a:solidFill>
                            <a:schemeClr val="tx1"/>
                          </a:solidFill>
                          <a:ea typeface="Calibri" panose="020F0502020204030204" pitchFamily="34" charset="0"/>
                          <a:cs typeface="Times New Roman" panose="02020603050405020304" pitchFamily="18" charset="0"/>
                        </a:rPr>
                        <a:t>41. State which two of these utilities can be used for security.</a:t>
                      </a:r>
                      <a:r>
                        <a:rPr lang="en-US" sz="1100" b="1" dirty="0">
                          <a:solidFill>
                            <a:schemeClr val="tx1"/>
                          </a:solidFill>
                          <a:ea typeface="Calibri" panose="020F0502020204030204" pitchFamily="34" charset="0"/>
                          <a:cs typeface="Times New Roman" panose="02020603050405020304" pitchFamily="18" charset="0"/>
                        </a:rPr>
                        <a:t> [2]</a:t>
                      </a:r>
                      <a:endParaRPr lang="en-GB" altLang="en-US" sz="1100" b="1" dirty="0">
                        <a:solidFill>
                          <a:schemeClr val="tx1"/>
                        </a:solidFill>
                      </a:endParaRPr>
                    </a:p>
                  </a:txBody>
                  <a:tcPr anchor="ctr">
                    <a:solidFill>
                      <a:schemeClr val="bg1"/>
                    </a:solidFill>
                  </a:tcPr>
                </a:tc>
                <a:extLst>
                  <a:ext uri="{0D108BD9-81ED-4DB2-BD59-A6C34878D82A}">
                    <a16:rowId xmlns:a16="http://schemas.microsoft.com/office/drawing/2014/main" val="1019481880"/>
                  </a:ext>
                </a:extLst>
              </a:tr>
              <a:tr h="337344">
                <a:tc>
                  <a:txBody>
                    <a:bodyPr/>
                    <a:lstStyle/>
                    <a:p>
                      <a:endParaRPr lang="en-GB" sz="1100" dirty="0"/>
                    </a:p>
                  </a:txBody>
                  <a:tcPr anchor="ctr">
                    <a:solidFill>
                      <a:schemeClr val="bg2"/>
                    </a:solidFill>
                  </a:tcPr>
                </a:tc>
                <a:extLst>
                  <a:ext uri="{0D108BD9-81ED-4DB2-BD59-A6C34878D82A}">
                    <a16:rowId xmlns:a16="http://schemas.microsoft.com/office/drawing/2014/main" val="3664106581"/>
                  </a:ext>
                </a:extLst>
              </a:tr>
            </a:tbl>
          </a:graphicData>
        </a:graphic>
      </p:graphicFrame>
    </p:spTree>
    <p:extLst>
      <p:ext uri="{BB962C8B-B14F-4D97-AF65-F5344CB8AC3E}">
        <p14:creationId xmlns:p14="http://schemas.microsoft.com/office/powerpoint/2010/main" val="422929801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2EC6BF-6CB1-4CB3-96CE-9DE45E933036}"/>
              </a:ext>
            </a:extLst>
          </p:cNvPr>
          <p:cNvSpPr>
            <a:spLocks noGrp="1"/>
          </p:cNvSpPr>
          <p:nvPr>
            <p:ph type="title"/>
          </p:nvPr>
        </p:nvSpPr>
        <p:spPr/>
        <p:txBody>
          <a:bodyPr/>
          <a:lstStyle/>
          <a:p>
            <a:r>
              <a:rPr lang="en-GB" sz="1400" b="0" dirty="0">
                <a:solidFill>
                  <a:srgbClr val="C00000"/>
                </a:solidFill>
                <a:latin typeface="+mn-lt"/>
                <a:ea typeface="+mn-ea"/>
                <a:cs typeface="+mn-cs"/>
              </a:rPr>
              <a:t>Typical exam questions</a:t>
            </a:r>
          </a:p>
        </p:txBody>
      </p:sp>
      <p:graphicFrame>
        <p:nvGraphicFramePr>
          <p:cNvPr id="6" name="Table 14">
            <a:extLst>
              <a:ext uri="{FF2B5EF4-FFF2-40B4-BE49-F238E27FC236}">
                <a16:creationId xmlns:a16="http://schemas.microsoft.com/office/drawing/2014/main" id="{A26213ED-A1E6-40CD-8268-A0A350F67FAC}"/>
              </a:ext>
            </a:extLst>
          </p:cNvPr>
          <p:cNvGraphicFramePr>
            <a:graphicFrameLocks noGrp="1"/>
          </p:cNvGraphicFramePr>
          <p:nvPr>
            <p:extLst>
              <p:ext uri="{D42A27DB-BD31-4B8C-83A1-F6EECF244321}">
                <p14:modId xmlns:p14="http://schemas.microsoft.com/office/powerpoint/2010/main" val="3045244020"/>
              </p:ext>
            </p:extLst>
          </p:nvPr>
        </p:nvGraphicFramePr>
        <p:xfrm>
          <a:off x="347932" y="1186382"/>
          <a:ext cx="9238890" cy="1381411"/>
        </p:xfrm>
        <a:graphic>
          <a:graphicData uri="http://schemas.openxmlformats.org/drawingml/2006/table">
            <a:tbl>
              <a:tblPr bandRow="1">
                <a:tableStyleId>{F5AB1C69-6EDB-4FF4-983F-18BD219EF322}</a:tableStyleId>
              </a:tblPr>
              <a:tblGrid>
                <a:gridCol w="9238890">
                  <a:extLst>
                    <a:ext uri="{9D8B030D-6E8A-4147-A177-3AD203B41FA5}">
                      <a16:colId xmlns:a16="http://schemas.microsoft.com/office/drawing/2014/main" val="1883128953"/>
                    </a:ext>
                  </a:extLst>
                </a:gridCol>
              </a:tblGrid>
              <a:tr h="337344">
                <a:tc>
                  <a:txBody>
                    <a:bodyPr/>
                    <a:lstStyle/>
                    <a:p>
                      <a:pPr marL="0" marR="0" lvl="0" indent="0" algn="l" defTabSz="914400" rtl="0" eaLnBrk="1" fontAlgn="auto" latinLnBrk="0" hangingPunct="1">
                        <a:lnSpc>
                          <a:spcPct val="115000"/>
                        </a:lnSpc>
                        <a:spcBef>
                          <a:spcPts val="0"/>
                        </a:spcBef>
                        <a:spcAft>
                          <a:spcPts val="0"/>
                        </a:spcAft>
                        <a:buClrTx/>
                        <a:buSzTx/>
                        <a:buFont typeface="+mj-lt"/>
                        <a:buNone/>
                        <a:tabLst/>
                        <a:defRPr/>
                      </a:pPr>
                      <a:r>
                        <a:rPr lang="en-US" sz="1100" dirty="0">
                          <a:solidFill>
                            <a:schemeClr val="tx1"/>
                          </a:solidFill>
                          <a:ea typeface="Calibri" panose="020F0502020204030204" pitchFamily="34" charset="0"/>
                          <a:cs typeface="Times New Roman" panose="02020603050405020304" pitchFamily="18" charset="0"/>
                        </a:rPr>
                        <a:t>Eve’s computer has system software including an Operating System and Utility Software.</a:t>
                      </a:r>
                    </a:p>
                    <a:p>
                      <a:pPr marL="0" marR="0" lvl="0" indent="0" algn="l" defTabSz="914400" rtl="0" eaLnBrk="1" fontAlgn="auto" latinLnBrk="0" hangingPunct="1">
                        <a:lnSpc>
                          <a:spcPct val="115000"/>
                        </a:lnSpc>
                        <a:spcBef>
                          <a:spcPts val="0"/>
                        </a:spcBef>
                        <a:spcAft>
                          <a:spcPts val="0"/>
                        </a:spcAft>
                        <a:buClrTx/>
                        <a:buSzTx/>
                        <a:buFont typeface="+mj-lt"/>
                        <a:buNone/>
                        <a:tabLst/>
                        <a:defRPr/>
                      </a:pPr>
                      <a:endParaRPr lang="en-US" sz="1100" dirty="0">
                        <a:solidFill>
                          <a:schemeClr val="tx1"/>
                        </a:solidFill>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15000"/>
                        </a:lnSpc>
                        <a:spcBef>
                          <a:spcPts val="0"/>
                        </a:spcBef>
                        <a:spcAft>
                          <a:spcPts val="0"/>
                        </a:spcAft>
                        <a:buClrTx/>
                        <a:buSzTx/>
                        <a:buFont typeface="+mj-lt"/>
                        <a:buNone/>
                        <a:tabLst/>
                        <a:defRPr/>
                      </a:pPr>
                      <a:r>
                        <a:rPr lang="en-US" sz="1100" dirty="0">
                          <a:solidFill>
                            <a:schemeClr val="tx1"/>
                          </a:solidFill>
                          <a:ea typeface="Calibri" panose="020F0502020204030204" pitchFamily="34" charset="0"/>
                          <a:cs typeface="Times New Roman" panose="02020603050405020304" pitchFamily="18" charset="0"/>
                        </a:rPr>
                        <a:t>Eve runs the defragmentation program on her computer.</a:t>
                      </a:r>
                    </a:p>
                    <a:p>
                      <a:pPr marL="0" marR="0" lvl="0" indent="0" algn="l" defTabSz="914400" rtl="0" eaLnBrk="1" fontAlgn="auto" latinLnBrk="0" hangingPunct="1">
                        <a:lnSpc>
                          <a:spcPct val="115000"/>
                        </a:lnSpc>
                        <a:spcBef>
                          <a:spcPts val="0"/>
                        </a:spcBef>
                        <a:spcAft>
                          <a:spcPts val="0"/>
                        </a:spcAft>
                        <a:buClrTx/>
                        <a:buSzTx/>
                        <a:buFont typeface="+mj-lt"/>
                        <a:buNone/>
                        <a:tabLst/>
                        <a:defRPr/>
                      </a:pPr>
                      <a:endParaRPr lang="en-US" sz="1100" dirty="0">
                        <a:solidFill>
                          <a:schemeClr val="tx1"/>
                        </a:solidFill>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15000"/>
                        </a:lnSpc>
                        <a:spcBef>
                          <a:spcPts val="0"/>
                        </a:spcBef>
                        <a:spcAft>
                          <a:spcPts val="0"/>
                        </a:spcAft>
                        <a:buClrTx/>
                        <a:buSzTx/>
                        <a:buFont typeface="+mj-lt"/>
                        <a:buNone/>
                        <a:tabLst/>
                        <a:defRPr/>
                      </a:pPr>
                      <a:r>
                        <a:rPr lang="en-US" sz="1100" dirty="0">
                          <a:solidFill>
                            <a:schemeClr val="tx1"/>
                          </a:solidFill>
                          <a:ea typeface="Calibri" panose="020F0502020204030204" pitchFamily="34" charset="0"/>
                          <a:cs typeface="Times New Roman" panose="02020603050405020304" pitchFamily="18" charset="0"/>
                        </a:rPr>
                        <a:t>42. Explain why Eve’s computer is more efficient after the program has been run. </a:t>
                      </a:r>
                      <a:r>
                        <a:rPr lang="en-US" sz="1100" b="1" dirty="0">
                          <a:solidFill>
                            <a:schemeClr val="tx1"/>
                          </a:solidFill>
                          <a:ea typeface="Calibri" panose="020F0502020204030204" pitchFamily="34" charset="0"/>
                          <a:cs typeface="Times New Roman" panose="02020603050405020304" pitchFamily="18" charset="0"/>
                        </a:rPr>
                        <a:t>[3]</a:t>
                      </a:r>
                      <a:endParaRPr lang="en-GB" altLang="en-US" sz="1100" b="1" dirty="0">
                        <a:solidFill>
                          <a:schemeClr val="tx1"/>
                        </a:solidFill>
                      </a:endParaRPr>
                    </a:p>
                  </a:txBody>
                  <a:tcPr anchor="ctr">
                    <a:solidFill>
                      <a:schemeClr val="bg1"/>
                    </a:solidFill>
                  </a:tcPr>
                </a:tc>
                <a:extLst>
                  <a:ext uri="{0D108BD9-81ED-4DB2-BD59-A6C34878D82A}">
                    <a16:rowId xmlns:a16="http://schemas.microsoft.com/office/drawing/2014/main" val="1019481880"/>
                  </a:ext>
                </a:extLst>
              </a:tr>
              <a:tr h="337344">
                <a:tc>
                  <a:txBody>
                    <a:bodyPr/>
                    <a:lstStyle/>
                    <a:p>
                      <a:endParaRPr lang="en-GB" sz="1100" dirty="0"/>
                    </a:p>
                  </a:txBody>
                  <a:tcPr anchor="ctr">
                    <a:solidFill>
                      <a:schemeClr val="bg2"/>
                    </a:solidFill>
                  </a:tcPr>
                </a:tc>
                <a:extLst>
                  <a:ext uri="{0D108BD9-81ED-4DB2-BD59-A6C34878D82A}">
                    <a16:rowId xmlns:a16="http://schemas.microsoft.com/office/drawing/2014/main" val="3664106581"/>
                  </a:ext>
                </a:extLst>
              </a:tr>
            </a:tbl>
          </a:graphicData>
        </a:graphic>
      </p:graphicFrame>
    </p:spTree>
    <p:extLst>
      <p:ext uri="{BB962C8B-B14F-4D97-AF65-F5344CB8AC3E}">
        <p14:creationId xmlns:p14="http://schemas.microsoft.com/office/powerpoint/2010/main" val="297276395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2EC6BF-6CB1-4CB3-96CE-9DE45E933036}"/>
              </a:ext>
            </a:extLst>
          </p:cNvPr>
          <p:cNvSpPr>
            <a:spLocks noGrp="1"/>
          </p:cNvSpPr>
          <p:nvPr>
            <p:ph type="title"/>
          </p:nvPr>
        </p:nvSpPr>
        <p:spPr/>
        <p:txBody>
          <a:bodyPr/>
          <a:lstStyle/>
          <a:p>
            <a:r>
              <a:rPr lang="en-GB" sz="1400" b="0" dirty="0">
                <a:solidFill>
                  <a:srgbClr val="C00000"/>
                </a:solidFill>
                <a:latin typeface="+mn-lt"/>
                <a:ea typeface="+mn-ea"/>
                <a:cs typeface="+mn-cs"/>
              </a:rPr>
              <a:t>Typical exam questions</a:t>
            </a:r>
          </a:p>
        </p:txBody>
      </p:sp>
      <p:graphicFrame>
        <p:nvGraphicFramePr>
          <p:cNvPr id="6" name="Table 14">
            <a:extLst>
              <a:ext uri="{FF2B5EF4-FFF2-40B4-BE49-F238E27FC236}">
                <a16:creationId xmlns:a16="http://schemas.microsoft.com/office/drawing/2014/main" id="{A26213ED-A1E6-40CD-8268-A0A350F67FAC}"/>
              </a:ext>
            </a:extLst>
          </p:cNvPr>
          <p:cNvGraphicFramePr>
            <a:graphicFrameLocks noGrp="1"/>
          </p:cNvGraphicFramePr>
          <p:nvPr>
            <p:extLst>
              <p:ext uri="{D42A27DB-BD31-4B8C-83A1-F6EECF244321}">
                <p14:modId xmlns:p14="http://schemas.microsoft.com/office/powerpoint/2010/main" val="2168584819"/>
              </p:ext>
            </p:extLst>
          </p:nvPr>
        </p:nvGraphicFramePr>
        <p:xfrm>
          <a:off x="347932" y="1186382"/>
          <a:ext cx="9238890" cy="1381411"/>
        </p:xfrm>
        <a:graphic>
          <a:graphicData uri="http://schemas.openxmlformats.org/drawingml/2006/table">
            <a:tbl>
              <a:tblPr bandRow="1">
                <a:tableStyleId>{F5AB1C69-6EDB-4FF4-983F-18BD219EF322}</a:tableStyleId>
              </a:tblPr>
              <a:tblGrid>
                <a:gridCol w="9238890">
                  <a:extLst>
                    <a:ext uri="{9D8B030D-6E8A-4147-A177-3AD203B41FA5}">
                      <a16:colId xmlns:a16="http://schemas.microsoft.com/office/drawing/2014/main" val="1883128953"/>
                    </a:ext>
                  </a:extLst>
                </a:gridCol>
              </a:tblGrid>
              <a:tr h="337344">
                <a:tc>
                  <a:txBody>
                    <a:bodyPr/>
                    <a:lstStyle/>
                    <a:p>
                      <a:pPr marL="0" marR="0" lvl="0" indent="0" algn="l" defTabSz="914400" rtl="0" eaLnBrk="1" fontAlgn="auto" latinLnBrk="0" hangingPunct="1">
                        <a:lnSpc>
                          <a:spcPct val="115000"/>
                        </a:lnSpc>
                        <a:spcBef>
                          <a:spcPts val="0"/>
                        </a:spcBef>
                        <a:spcAft>
                          <a:spcPts val="0"/>
                        </a:spcAft>
                        <a:buClrTx/>
                        <a:buSzTx/>
                        <a:buFont typeface="+mj-lt"/>
                        <a:buNone/>
                        <a:tabLst/>
                        <a:defRPr/>
                      </a:pPr>
                      <a:r>
                        <a:rPr lang="en-US" sz="1100" dirty="0">
                          <a:solidFill>
                            <a:schemeClr val="tx1"/>
                          </a:solidFill>
                          <a:ea typeface="Calibri" panose="020F0502020204030204" pitchFamily="34" charset="0"/>
                          <a:cs typeface="Times New Roman" panose="02020603050405020304" pitchFamily="18" charset="0"/>
                        </a:rPr>
                        <a:t>William is creating a film for a school project using a digital video camera.</a:t>
                      </a:r>
                    </a:p>
                    <a:p>
                      <a:pPr marL="0" marR="0" lvl="0" indent="0" algn="l" defTabSz="914400" rtl="0" eaLnBrk="1" fontAlgn="auto" latinLnBrk="0" hangingPunct="1">
                        <a:lnSpc>
                          <a:spcPct val="115000"/>
                        </a:lnSpc>
                        <a:spcBef>
                          <a:spcPts val="0"/>
                        </a:spcBef>
                        <a:spcAft>
                          <a:spcPts val="0"/>
                        </a:spcAft>
                        <a:buClrTx/>
                        <a:buSzTx/>
                        <a:buFont typeface="+mj-lt"/>
                        <a:buNone/>
                        <a:tabLst/>
                        <a:defRPr/>
                      </a:pPr>
                      <a:endParaRPr lang="en-US" sz="1100" dirty="0">
                        <a:solidFill>
                          <a:schemeClr val="tx1"/>
                        </a:solidFill>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15000"/>
                        </a:lnSpc>
                        <a:spcBef>
                          <a:spcPts val="0"/>
                        </a:spcBef>
                        <a:spcAft>
                          <a:spcPts val="0"/>
                        </a:spcAft>
                        <a:buClrTx/>
                        <a:buSzTx/>
                        <a:buFont typeface="+mj-lt"/>
                        <a:buNone/>
                        <a:tabLst/>
                        <a:defRPr/>
                      </a:pPr>
                      <a:r>
                        <a:rPr lang="en-US" sz="1100" dirty="0">
                          <a:solidFill>
                            <a:schemeClr val="tx1"/>
                          </a:solidFill>
                          <a:ea typeface="Calibri" panose="020F0502020204030204" pitchFamily="34" charset="0"/>
                          <a:cs typeface="Times New Roman" panose="02020603050405020304" pitchFamily="18" charset="0"/>
                        </a:rPr>
                        <a:t>William can choose between a full or incremental backup.</a:t>
                      </a:r>
                    </a:p>
                    <a:p>
                      <a:pPr marL="0" marR="0" lvl="0" indent="0" algn="l" defTabSz="914400" rtl="0" eaLnBrk="1" fontAlgn="auto" latinLnBrk="0" hangingPunct="1">
                        <a:lnSpc>
                          <a:spcPct val="115000"/>
                        </a:lnSpc>
                        <a:spcBef>
                          <a:spcPts val="0"/>
                        </a:spcBef>
                        <a:spcAft>
                          <a:spcPts val="0"/>
                        </a:spcAft>
                        <a:buClrTx/>
                        <a:buSzTx/>
                        <a:buFont typeface="+mj-lt"/>
                        <a:buNone/>
                        <a:tabLst/>
                        <a:defRPr/>
                      </a:pPr>
                      <a:endParaRPr lang="en-US" sz="1100" dirty="0">
                        <a:solidFill>
                          <a:schemeClr val="tx1"/>
                        </a:solidFill>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15000"/>
                        </a:lnSpc>
                        <a:spcBef>
                          <a:spcPts val="0"/>
                        </a:spcBef>
                        <a:spcAft>
                          <a:spcPts val="0"/>
                        </a:spcAft>
                        <a:buClrTx/>
                        <a:buSzTx/>
                        <a:buFont typeface="+mj-lt"/>
                        <a:buNone/>
                        <a:tabLst/>
                        <a:defRPr/>
                      </a:pPr>
                      <a:r>
                        <a:rPr lang="en-US" sz="1100" dirty="0">
                          <a:solidFill>
                            <a:schemeClr val="tx1"/>
                          </a:solidFill>
                          <a:ea typeface="Calibri" panose="020F0502020204030204" pitchFamily="34" charset="0"/>
                          <a:cs typeface="Times New Roman" panose="02020603050405020304" pitchFamily="18" charset="0"/>
                        </a:rPr>
                        <a:t>43. Identify the backup method William should use to backup the computer, justifying your choice. </a:t>
                      </a:r>
                      <a:r>
                        <a:rPr lang="en-US" sz="1100" b="1" dirty="0">
                          <a:solidFill>
                            <a:schemeClr val="tx1"/>
                          </a:solidFill>
                          <a:ea typeface="Calibri" panose="020F0502020204030204" pitchFamily="34" charset="0"/>
                          <a:cs typeface="Times New Roman" panose="02020603050405020304" pitchFamily="18" charset="0"/>
                        </a:rPr>
                        <a:t>[3]</a:t>
                      </a:r>
                      <a:endParaRPr lang="en-GB" altLang="en-US" sz="1100" b="1" dirty="0">
                        <a:solidFill>
                          <a:schemeClr val="tx1"/>
                        </a:solidFill>
                      </a:endParaRPr>
                    </a:p>
                  </a:txBody>
                  <a:tcPr anchor="ctr">
                    <a:solidFill>
                      <a:schemeClr val="bg1"/>
                    </a:solidFill>
                  </a:tcPr>
                </a:tc>
                <a:extLst>
                  <a:ext uri="{0D108BD9-81ED-4DB2-BD59-A6C34878D82A}">
                    <a16:rowId xmlns:a16="http://schemas.microsoft.com/office/drawing/2014/main" val="1019481880"/>
                  </a:ext>
                </a:extLst>
              </a:tr>
              <a:tr h="337344">
                <a:tc>
                  <a:txBody>
                    <a:bodyPr/>
                    <a:lstStyle/>
                    <a:p>
                      <a:endParaRPr lang="en-US" sz="1100" dirty="0"/>
                    </a:p>
                  </a:txBody>
                  <a:tcPr anchor="ctr">
                    <a:solidFill>
                      <a:schemeClr val="bg2"/>
                    </a:solidFill>
                  </a:tcPr>
                </a:tc>
                <a:extLst>
                  <a:ext uri="{0D108BD9-81ED-4DB2-BD59-A6C34878D82A}">
                    <a16:rowId xmlns:a16="http://schemas.microsoft.com/office/drawing/2014/main" val="3664106581"/>
                  </a:ext>
                </a:extLst>
              </a:tr>
            </a:tbl>
          </a:graphicData>
        </a:graphic>
      </p:graphicFrame>
    </p:spTree>
    <p:extLst>
      <p:ext uri="{BB962C8B-B14F-4D97-AF65-F5344CB8AC3E}">
        <p14:creationId xmlns:p14="http://schemas.microsoft.com/office/powerpoint/2010/main" val="116998276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2EC6BF-6CB1-4CB3-96CE-9DE45E933036}"/>
              </a:ext>
            </a:extLst>
          </p:cNvPr>
          <p:cNvSpPr>
            <a:spLocks noGrp="1"/>
          </p:cNvSpPr>
          <p:nvPr>
            <p:ph type="title"/>
          </p:nvPr>
        </p:nvSpPr>
        <p:spPr/>
        <p:txBody>
          <a:bodyPr/>
          <a:lstStyle/>
          <a:p>
            <a:r>
              <a:rPr lang="en-GB" sz="1400" b="0" dirty="0">
                <a:solidFill>
                  <a:srgbClr val="C00000"/>
                </a:solidFill>
                <a:latin typeface="+mn-lt"/>
                <a:ea typeface="+mn-ea"/>
                <a:cs typeface="+mn-cs"/>
              </a:rPr>
              <a:t>Typical exam questions</a:t>
            </a:r>
          </a:p>
        </p:txBody>
      </p:sp>
      <p:graphicFrame>
        <p:nvGraphicFramePr>
          <p:cNvPr id="6" name="Table 14">
            <a:extLst>
              <a:ext uri="{FF2B5EF4-FFF2-40B4-BE49-F238E27FC236}">
                <a16:creationId xmlns:a16="http://schemas.microsoft.com/office/drawing/2014/main" id="{11ECF45F-F207-4C38-8794-136AB5D80989}"/>
              </a:ext>
            </a:extLst>
          </p:cNvPr>
          <p:cNvGraphicFramePr>
            <a:graphicFrameLocks noGrp="1"/>
          </p:cNvGraphicFramePr>
          <p:nvPr>
            <p:extLst>
              <p:ext uri="{D42A27DB-BD31-4B8C-83A1-F6EECF244321}">
                <p14:modId xmlns:p14="http://schemas.microsoft.com/office/powerpoint/2010/main" val="463992952"/>
              </p:ext>
            </p:extLst>
          </p:nvPr>
        </p:nvGraphicFramePr>
        <p:xfrm>
          <a:off x="347932" y="1186382"/>
          <a:ext cx="9238890" cy="1266984"/>
        </p:xfrm>
        <a:graphic>
          <a:graphicData uri="http://schemas.openxmlformats.org/drawingml/2006/table">
            <a:tbl>
              <a:tblPr bandRow="1">
                <a:tableStyleId>{F5AB1C69-6EDB-4FF4-983F-18BD219EF322}</a:tableStyleId>
              </a:tblPr>
              <a:tblGrid>
                <a:gridCol w="9238890">
                  <a:extLst>
                    <a:ext uri="{9D8B030D-6E8A-4147-A177-3AD203B41FA5}">
                      <a16:colId xmlns:a16="http://schemas.microsoft.com/office/drawing/2014/main" val="1883128953"/>
                    </a:ext>
                  </a:extLst>
                </a:gridCol>
              </a:tblGrid>
              <a:tr h="337344">
                <a:tc>
                  <a:txBody>
                    <a:bodyPr/>
                    <a:lstStyle/>
                    <a:p>
                      <a:pPr marL="0" indent="0">
                        <a:buFont typeface="+mj-lt"/>
                        <a:buNone/>
                      </a:pPr>
                      <a:r>
                        <a:rPr lang="en-US" sz="1100" dirty="0"/>
                        <a:t>Amin buys a new computer with an operating system and some utilities.</a:t>
                      </a:r>
                    </a:p>
                    <a:p>
                      <a:pPr marL="0" indent="0">
                        <a:buFont typeface="+mj-lt"/>
                        <a:buNone/>
                      </a:pPr>
                      <a:endParaRPr lang="en-US" sz="1100" dirty="0"/>
                    </a:p>
                    <a:p>
                      <a:pPr marL="0" indent="0">
                        <a:buFont typeface="+mj-lt"/>
                        <a:buNone/>
                      </a:pPr>
                      <a:r>
                        <a:rPr lang="en-US" sz="1100" dirty="0"/>
                        <a:t>Some of the software in Amin's computer is open source.</a:t>
                      </a:r>
                    </a:p>
                    <a:p>
                      <a:pPr marL="0" indent="0">
                        <a:buFont typeface="+mj-lt"/>
                        <a:buNone/>
                      </a:pPr>
                      <a:endParaRPr lang="en-US" sz="1100" dirty="0"/>
                    </a:p>
                    <a:p>
                      <a:pPr marL="0" indent="0">
                        <a:buFont typeface="+mj-lt"/>
                        <a:buNone/>
                      </a:pPr>
                      <a:r>
                        <a:rPr lang="en-US" sz="1100" dirty="0"/>
                        <a:t>44. Describe what is meant by open-source software. </a:t>
                      </a:r>
                      <a:r>
                        <a:rPr lang="en-GB" sz="1100" b="1" dirty="0"/>
                        <a:t>[2]</a:t>
                      </a:r>
                      <a:endParaRPr lang="en-GB" sz="1100" dirty="0"/>
                    </a:p>
                  </a:txBody>
                  <a:tcPr anchor="ctr">
                    <a:solidFill>
                      <a:schemeClr val="bg1"/>
                    </a:solidFill>
                  </a:tcPr>
                </a:tc>
                <a:extLst>
                  <a:ext uri="{0D108BD9-81ED-4DB2-BD59-A6C34878D82A}">
                    <a16:rowId xmlns:a16="http://schemas.microsoft.com/office/drawing/2014/main" val="2577056623"/>
                  </a:ext>
                </a:extLst>
              </a:tr>
              <a:tr h="337344">
                <a:tc>
                  <a:txBody>
                    <a:bodyPr/>
                    <a:lstStyle/>
                    <a:p>
                      <a:pPr marL="0" marR="0" lvl="0" indent="0" algn="l" defTabSz="1280160" rtl="0" eaLnBrk="1" fontAlgn="auto" latinLnBrk="0" hangingPunct="1">
                        <a:lnSpc>
                          <a:spcPct val="100000"/>
                        </a:lnSpc>
                        <a:spcBef>
                          <a:spcPts val="0"/>
                        </a:spcBef>
                        <a:spcAft>
                          <a:spcPts val="0"/>
                        </a:spcAft>
                        <a:buClrTx/>
                        <a:buSzTx/>
                        <a:buFontTx/>
                        <a:buNone/>
                        <a:tabLst/>
                        <a:defRPr/>
                      </a:pPr>
                      <a:endParaRPr lang="en-GB" sz="1100" dirty="0">
                        <a:ea typeface="Calibri" panose="020F0502020204030204" pitchFamily="34" charset="0"/>
                        <a:cs typeface="Times New Roman" panose="02020603050405020304" pitchFamily="18" charset="0"/>
                      </a:endParaRPr>
                    </a:p>
                  </a:txBody>
                  <a:tcPr anchor="ctr">
                    <a:solidFill>
                      <a:schemeClr val="bg2"/>
                    </a:solidFill>
                  </a:tcPr>
                </a:tc>
                <a:extLst>
                  <a:ext uri="{0D108BD9-81ED-4DB2-BD59-A6C34878D82A}">
                    <a16:rowId xmlns:a16="http://schemas.microsoft.com/office/drawing/2014/main" val="1972494603"/>
                  </a:ext>
                </a:extLst>
              </a:tr>
            </a:tbl>
          </a:graphicData>
        </a:graphic>
      </p:graphicFrame>
    </p:spTree>
    <p:extLst>
      <p:ext uri="{BB962C8B-B14F-4D97-AF65-F5344CB8AC3E}">
        <p14:creationId xmlns:p14="http://schemas.microsoft.com/office/powerpoint/2010/main" val="1213947162"/>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2EC6BF-6CB1-4CB3-96CE-9DE45E933036}"/>
              </a:ext>
            </a:extLst>
          </p:cNvPr>
          <p:cNvSpPr>
            <a:spLocks noGrp="1"/>
          </p:cNvSpPr>
          <p:nvPr>
            <p:ph type="title"/>
          </p:nvPr>
        </p:nvSpPr>
        <p:spPr/>
        <p:txBody>
          <a:bodyPr/>
          <a:lstStyle/>
          <a:p>
            <a:r>
              <a:rPr lang="en-GB" sz="1400" b="0" dirty="0">
                <a:solidFill>
                  <a:srgbClr val="C00000"/>
                </a:solidFill>
                <a:latin typeface="+mn-lt"/>
                <a:ea typeface="+mn-ea"/>
                <a:cs typeface="+mn-cs"/>
              </a:rPr>
              <a:t>Typical exam questions</a:t>
            </a:r>
          </a:p>
        </p:txBody>
      </p:sp>
      <p:graphicFrame>
        <p:nvGraphicFramePr>
          <p:cNvPr id="6" name="Table 14">
            <a:extLst>
              <a:ext uri="{FF2B5EF4-FFF2-40B4-BE49-F238E27FC236}">
                <a16:creationId xmlns:a16="http://schemas.microsoft.com/office/drawing/2014/main" id="{11ECF45F-F207-4C38-8794-136AB5D80989}"/>
              </a:ext>
            </a:extLst>
          </p:cNvPr>
          <p:cNvGraphicFramePr>
            <a:graphicFrameLocks noGrp="1"/>
          </p:cNvGraphicFramePr>
          <p:nvPr>
            <p:extLst>
              <p:ext uri="{D42A27DB-BD31-4B8C-83A1-F6EECF244321}">
                <p14:modId xmlns:p14="http://schemas.microsoft.com/office/powerpoint/2010/main" val="783093674"/>
              </p:ext>
            </p:extLst>
          </p:nvPr>
        </p:nvGraphicFramePr>
        <p:xfrm>
          <a:off x="347932" y="1186382"/>
          <a:ext cx="9238890" cy="1266984"/>
        </p:xfrm>
        <a:graphic>
          <a:graphicData uri="http://schemas.openxmlformats.org/drawingml/2006/table">
            <a:tbl>
              <a:tblPr bandRow="1">
                <a:tableStyleId>{F5AB1C69-6EDB-4FF4-983F-18BD219EF322}</a:tableStyleId>
              </a:tblPr>
              <a:tblGrid>
                <a:gridCol w="9238890">
                  <a:extLst>
                    <a:ext uri="{9D8B030D-6E8A-4147-A177-3AD203B41FA5}">
                      <a16:colId xmlns:a16="http://schemas.microsoft.com/office/drawing/2014/main" val="1883128953"/>
                    </a:ext>
                  </a:extLst>
                </a:gridCol>
              </a:tblGrid>
              <a:tr h="337344">
                <a:tc>
                  <a:txBody>
                    <a:bodyPr/>
                    <a:lstStyle/>
                    <a:p>
                      <a:pPr marL="0" indent="0">
                        <a:buFont typeface="+mj-lt"/>
                        <a:buNone/>
                      </a:pPr>
                      <a:r>
                        <a:rPr lang="en-US" sz="1100" dirty="0"/>
                        <a:t>William is creating a film for a school project using a digital video camera.</a:t>
                      </a:r>
                    </a:p>
                    <a:p>
                      <a:pPr marL="0" indent="0">
                        <a:buFont typeface="+mj-lt"/>
                        <a:buNone/>
                      </a:pPr>
                      <a:endParaRPr lang="en-US" sz="1100" dirty="0"/>
                    </a:p>
                    <a:p>
                      <a:pPr marL="0" indent="0">
                        <a:buFont typeface="+mj-lt"/>
                        <a:buNone/>
                      </a:pPr>
                      <a:r>
                        <a:rPr lang="en-US" sz="1100" dirty="0"/>
                        <a:t>William wants to upload his videos on the Internet and is considering releasing them under a Creative Commons license.</a:t>
                      </a:r>
                    </a:p>
                    <a:p>
                      <a:pPr marL="0" indent="0">
                        <a:buFont typeface="+mj-lt"/>
                        <a:buNone/>
                      </a:pPr>
                      <a:endParaRPr lang="en-US" sz="1100" dirty="0"/>
                    </a:p>
                    <a:p>
                      <a:pPr marL="0" indent="0">
                        <a:buFont typeface="+mj-lt"/>
                        <a:buNone/>
                      </a:pPr>
                      <a:r>
                        <a:rPr lang="en-US" sz="1100" dirty="0"/>
                        <a:t>45 Explain how a Creative Commons license will impact the use of William’s videos by other people. </a:t>
                      </a:r>
                      <a:r>
                        <a:rPr lang="en-GB" sz="1100" b="1" dirty="0"/>
                        <a:t>[3]</a:t>
                      </a:r>
                      <a:endParaRPr lang="en-GB" sz="1100" dirty="0"/>
                    </a:p>
                  </a:txBody>
                  <a:tcPr anchor="ctr">
                    <a:solidFill>
                      <a:schemeClr val="bg1"/>
                    </a:solidFill>
                  </a:tcPr>
                </a:tc>
                <a:extLst>
                  <a:ext uri="{0D108BD9-81ED-4DB2-BD59-A6C34878D82A}">
                    <a16:rowId xmlns:a16="http://schemas.microsoft.com/office/drawing/2014/main" val="2577056623"/>
                  </a:ext>
                </a:extLst>
              </a:tr>
              <a:tr h="337344">
                <a:tc>
                  <a:txBody>
                    <a:bodyPr/>
                    <a:lstStyle/>
                    <a:p>
                      <a:pPr marL="0" marR="0" lvl="0" indent="0" algn="l" defTabSz="1280160" rtl="0" eaLnBrk="1" fontAlgn="auto" latinLnBrk="0" hangingPunct="1">
                        <a:lnSpc>
                          <a:spcPct val="100000"/>
                        </a:lnSpc>
                        <a:spcBef>
                          <a:spcPts val="0"/>
                        </a:spcBef>
                        <a:spcAft>
                          <a:spcPts val="0"/>
                        </a:spcAft>
                        <a:buClrTx/>
                        <a:buSzTx/>
                        <a:buFontTx/>
                        <a:buNone/>
                        <a:tabLst/>
                        <a:defRPr/>
                      </a:pPr>
                      <a:endParaRPr lang="en-GB" sz="1100" dirty="0">
                        <a:ea typeface="Calibri" panose="020F0502020204030204" pitchFamily="34" charset="0"/>
                        <a:cs typeface="Times New Roman" panose="02020603050405020304" pitchFamily="18" charset="0"/>
                      </a:endParaRPr>
                    </a:p>
                  </a:txBody>
                  <a:tcPr anchor="ctr">
                    <a:solidFill>
                      <a:schemeClr val="bg2"/>
                    </a:solidFill>
                  </a:tcPr>
                </a:tc>
                <a:extLst>
                  <a:ext uri="{0D108BD9-81ED-4DB2-BD59-A6C34878D82A}">
                    <a16:rowId xmlns:a16="http://schemas.microsoft.com/office/drawing/2014/main" val="1972494603"/>
                  </a:ext>
                </a:extLst>
              </a:tr>
            </a:tbl>
          </a:graphicData>
        </a:graphic>
      </p:graphicFrame>
    </p:spTree>
    <p:extLst>
      <p:ext uri="{BB962C8B-B14F-4D97-AF65-F5344CB8AC3E}">
        <p14:creationId xmlns:p14="http://schemas.microsoft.com/office/powerpoint/2010/main" val="1853640110"/>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2EC6BF-6CB1-4CB3-96CE-9DE45E933036}"/>
              </a:ext>
            </a:extLst>
          </p:cNvPr>
          <p:cNvSpPr>
            <a:spLocks noGrp="1"/>
          </p:cNvSpPr>
          <p:nvPr>
            <p:ph type="title"/>
          </p:nvPr>
        </p:nvSpPr>
        <p:spPr/>
        <p:txBody>
          <a:bodyPr/>
          <a:lstStyle/>
          <a:p>
            <a:r>
              <a:rPr lang="en-GB" sz="1400" b="0" dirty="0">
                <a:solidFill>
                  <a:srgbClr val="C00000"/>
                </a:solidFill>
                <a:latin typeface="+mn-lt"/>
                <a:ea typeface="+mn-ea"/>
                <a:cs typeface="+mn-cs"/>
              </a:rPr>
              <a:t>Typical exam questions</a:t>
            </a:r>
          </a:p>
        </p:txBody>
      </p:sp>
      <p:graphicFrame>
        <p:nvGraphicFramePr>
          <p:cNvPr id="6" name="Table 14">
            <a:extLst>
              <a:ext uri="{FF2B5EF4-FFF2-40B4-BE49-F238E27FC236}">
                <a16:creationId xmlns:a16="http://schemas.microsoft.com/office/drawing/2014/main" id="{11ECF45F-F207-4C38-8794-136AB5D80989}"/>
              </a:ext>
            </a:extLst>
          </p:cNvPr>
          <p:cNvGraphicFramePr>
            <a:graphicFrameLocks noGrp="1"/>
          </p:cNvGraphicFramePr>
          <p:nvPr>
            <p:extLst>
              <p:ext uri="{D42A27DB-BD31-4B8C-83A1-F6EECF244321}">
                <p14:modId xmlns:p14="http://schemas.microsoft.com/office/powerpoint/2010/main" val="258497018"/>
              </p:ext>
            </p:extLst>
          </p:nvPr>
        </p:nvGraphicFramePr>
        <p:xfrm>
          <a:off x="347932" y="1186382"/>
          <a:ext cx="9238890" cy="1937544"/>
        </p:xfrm>
        <a:graphic>
          <a:graphicData uri="http://schemas.openxmlformats.org/drawingml/2006/table">
            <a:tbl>
              <a:tblPr bandRow="1">
                <a:tableStyleId>{F5AB1C69-6EDB-4FF4-983F-18BD219EF322}</a:tableStyleId>
              </a:tblPr>
              <a:tblGrid>
                <a:gridCol w="4619445">
                  <a:extLst>
                    <a:ext uri="{9D8B030D-6E8A-4147-A177-3AD203B41FA5}">
                      <a16:colId xmlns:a16="http://schemas.microsoft.com/office/drawing/2014/main" val="1883128953"/>
                    </a:ext>
                  </a:extLst>
                </a:gridCol>
                <a:gridCol w="4619445">
                  <a:extLst>
                    <a:ext uri="{9D8B030D-6E8A-4147-A177-3AD203B41FA5}">
                      <a16:colId xmlns:a16="http://schemas.microsoft.com/office/drawing/2014/main" val="2764605394"/>
                    </a:ext>
                  </a:extLst>
                </a:gridCol>
              </a:tblGrid>
              <a:tr h="337344">
                <a:tc gridSpan="2">
                  <a:txBody>
                    <a:bodyPr/>
                    <a:lstStyle/>
                    <a:p>
                      <a:pPr marL="0" indent="0">
                        <a:buFont typeface="+mj-lt"/>
                        <a:buNone/>
                      </a:pPr>
                      <a:r>
                        <a:rPr lang="en-US" sz="1100" dirty="0"/>
                        <a:t>Daniel is a medical researcher trying to find a cure for a disease. He has a team of hundreds of people carrying out medical testing.</a:t>
                      </a:r>
                    </a:p>
                    <a:p>
                      <a:pPr marL="0" indent="0">
                        <a:buFont typeface="+mj-lt"/>
                        <a:buNone/>
                      </a:pPr>
                      <a:endParaRPr lang="en-US" sz="1100" dirty="0"/>
                    </a:p>
                    <a:p>
                      <a:pPr marL="0" indent="0">
                        <a:buFont typeface="+mj-lt"/>
                        <a:buNone/>
                      </a:pPr>
                      <a:r>
                        <a:rPr lang="en-US" sz="1100" dirty="0"/>
                        <a:t>Recent developments in Artificial Intelligence (AI) mean that a computer program could do the work of dozens of researchers in a much shorter time. Daniel decides to increase his use of Artificial Intelligence.</a:t>
                      </a:r>
                    </a:p>
                    <a:p>
                      <a:pPr marL="0" indent="0">
                        <a:buFont typeface="+mj-lt"/>
                        <a:buNone/>
                      </a:pPr>
                      <a:endParaRPr lang="en-US" sz="1100" dirty="0"/>
                    </a:p>
                    <a:p>
                      <a:pPr marL="0" indent="0">
                        <a:buFont typeface="+mj-lt"/>
                        <a:buNone/>
                      </a:pPr>
                      <a:r>
                        <a:rPr lang="en-US" sz="1100" dirty="0"/>
                        <a:t>Discuss the issues surrounding this decision. Consider the following in your answer: </a:t>
                      </a:r>
                      <a:r>
                        <a:rPr lang="en-US" sz="1100" b="1" dirty="0"/>
                        <a:t>[8]</a:t>
                      </a:r>
                    </a:p>
                    <a:p>
                      <a:pPr marL="0" indent="0">
                        <a:buFont typeface="+mj-lt"/>
                        <a:buNone/>
                      </a:pPr>
                      <a:r>
                        <a:rPr lang="en-US" sz="1100" dirty="0"/>
                        <a:t>ethical issues</a:t>
                      </a:r>
                    </a:p>
                    <a:p>
                      <a:pPr marL="0" indent="0">
                        <a:buFont typeface="+mj-lt"/>
                        <a:buNone/>
                      </a:pPr>
                      <a:r>
                        <a:rPr lang="en-US" sz="1100" dirty="0"/>
                        <a:t>legal issues</a:t>
                      </a:r>
                    </a:p>
                    <a:p>
                      <a:pPr marL="0" indent="0">
                        <a:buFont typeface="+mj-lt"/>
                        <a:buNone/>
                      </a:pPr>
                      <a:r>
                        <a:rPr lang="en-US" sz="1100" dirty="0"/>
                        <a:t>cultural issues </a:t>
                      </a:r>
                      <a:endParaRPr lang="en-GB" sz="1100" dirty="0"/>
                    </a:p>
                  </a:txBody>
                  <a:tcPr anchor="ctr">
                    <a:solidFill>
                      <a:schemeClr val="bg1"/>
                    </a:solidFill>
                  </a:tcPr>
                </a:tc>
                <a:tc hMerge="1">
                  <a:txBody>
                    <a:bodyPr/>
                    <a:lstStyle/>
                    <a:p>
                      <a:pPr marL="0" indent="0">
                        <a:buFont typeface="+mj-lt"/>
                        <a:buNone/>
                      </a:pPr>
                      <a:endParaRPr lang="en-GB" sz="1100" dirty="0"/>
                    </a:p>
                  </a:txBody>
                  <a:tcPr anchor="ctr">
                    <a:solidFill>
                      <a:schemeClr val="bg1"/>
                    </a:solidFill>
                  </a:tcPr>
                </a:tc>
                <a:extLst>
                  <a:ext uri="{0D108BD9-81ED-4DB2-BD59-A6C34878D82A}">
                    <a16:rowId xmlns:a16="http://schemas.microsoft.com/office/drawing/2014/main" val="2577056623"/>
                  </a:ext>
                </a:extLst>
              </a:tr>
              <a:tr h="337344">
                <a:tc>
                  <a:txBody>
                    <a:bodyPr/>
                    <a:lstStyle/>
                    <a:p>
                      <a:pPr marL="0" marR="0" lvl="0" indent="0" algn="l" defTabSz="1280160" rtl="0" eaLnBrk="1" fontAlgn="auto" latinLnBrk="0" hangingPunct="1">
                        <a:lnSpc>
                          <a:spcPct val="100000"/>
                        </a:lnSpc>
                        <a:spcBef>
                          <a:spcPts val="0"/>
                        </a:spcBef>
                        <a:spcAft>
                          <a:spcPts val="0"/>
                        </a:spcAft>
                        <a:buClrTx/>
                        <a:buSzTx/>
                        <a:buFontTx/>
                        <a:buNone/>
                        <a:tabLst/>
                        <a:defRPr/>
                      </a:pPr>
                      <a:endParaRPr lang="en-GB" sz="1100" dirty="0">
                        <a:ea typeface="Calibri" panose="020F0502020204030204" pitchFamily="34" charset="0"/>
                        <a:cs typeface="Times New Roman" panose="02020603050405020304" pitchFamily="18" charset="0"/>
                      </a:endParaRPr>
                    </a:p>
                  </a:txBody>
                  <a:tcPr anchor="ctr">
                    <a:solidFill>
                      <a:schemeClr val="bg2"/>
                    </a:solidFill>
                  </a:tcPr>
                </a:tc>
                <a:tc>
                  <a:txBody>
                    <a:bodyPr/>
                    <a:lstStyle/>
                    <a:p>
                      <a:pPr marL="0" marR="0" lvl="0" indent="0" algn="l" defTabSz="1280160" rtl="0" eaLnBrk="1" fontAlgn="auto" latinLnBrk="0" hangingPunct="1">
                        <a:lnSpc>
                          <a:spcPct val="100000"/>
                        </a:lnSpc>
                        <a:spcBef>
                          <a:spcPts val="0"/>
                        </a:spcBef>
                        <a:spcAft>
                          <a:spcPts val="0"/>
                        </a:spcAft>
                        <a:buClrTx/>
                        <a:buSzTx/>
                        <a:buFontTx/>
                        <a:buNone/>
                        <a:tabLst/>
                        <a:defRPr/>
                      </a:pPr>
                      <a:endParaRPr lang="en-GB" sz="1100" dirty="0">
                        <a:ea typeface="Calibri" panose="020F0502020204030204" pitchFamily="34" charset="0"/>
                        <a:cs typeface="Times New Roman" panose="02020603050405020304" pitchFamily="18" charset="0"/>
                      </a:endParaRPr>
                    </a:p>
                  </a:txBody>
                  <a:tcPr anchor="ctr">
                    <a:solidFill>
                      <a:schemeClr val="bg2"/>
                    </a:solidFill>
                  </a:tcPr>
                </a:tc>
                <a:extLst>
                  <a:ext uri="{0D108BD9-81ED-4DB2-BD59-A6C34878D82A}">
                    <a16:rowId xmlns:a16="http://schemas.microsoft.com/office/drawing/2014/main" val="1972494603"/>
                  </a:ext>
                </a:extLst>
              </a:tr>
            </a:tbl>
          </a:graphicData>
        </a:graphic>
      </p:graphicFrame>
    </p:spTree>
    <p:extLst>
      <p:ext uri="{BB962C8B-B14F-4D97-AF65-F5344CB8AC3E}">
        <p14:creationId xmlns:p14="http://schemas.microsoft.com/office/powerpoint/2010/main" val="3952041112"/>
      </p:ext>
    </p:extLst>
  </p:cSld>
  <p:clrMapOvr>
    <a:masterClrMapping/>
  </p:clrMapOvr>
</p:sld>
</file>

<file path=ppt/theme/theme1.xml><?xml version="1.0" encoding="utf-8"?>
<a:theme xmlns:a="http://schemas.openxmlformats.org/drawingml/2006/main" name="Title Pag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itle Pag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Title Pag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Title Pag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Title Pag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Title Pag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Title Pag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8.xml><?xml version="1.0" encoding="utf-8"?>
<a:theme xmlns:a="http://schemas.openxmlformats.org/drawingml/2006/main" name="Title Pag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9.xml><?xml version="1.0" encoding="utf-8"?>
<a:theme xmlns:a="http://schemas.openxmlformats.org/drawingml/2006/main" name="Title Pag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0.xml><?xml version="1.0" encoding="utf-8"?>
<a:theme xmlns:a="http://schemas.openxmlformats.org/drawingml/2006/main" name="Title Pag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1.xml><?xml version="1.0" encoding="utf-8"?>
<a:theme xmlns:a="http://schemas.openxmlformats.org/drawingml/2006/main" name="Title Pag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2.xml><?xml version="1.0" encoding="utf-8"?>
<a:theme xmlns:a="http://schemas.openxmlformats.org/drawingml/2006/main" name="Title Pag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3.xml><?xml version="1.0" encoding="utf-8"?>
<a:theme xmlns:a="http://schemas.openxmlformats.org/drawingml/2006/main" name="Title Pag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4.xml><?xml version="1.0" encoding="utf-8"?>
<a:theme xmlns:a="http://schemas.openxmlformats.org/drawingml/2006/main" name="Title Pag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5.xml><?xml version="1.0" encoding="utf-8"?>
<a:theme xmlns:a="http://schemas.openxmlformats.org/drawingml/2006/main" name="Title Pag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6.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6FC44F459C87604F9A9572810BE85357" ma:contentTypeVersion="12" ma:contentTypeDescription="Create a new document." ma:contentTypeScope="" ma:versionID="0d188419813082e51c9b72cf3e297e31">
  <xsd:schema xmlns:xsd="http://www.w3.org/2001/XMLSchema" xmlns:xs="http://www.w3.org/2001/XMLSchema" xmlns:p="http://schemas.microsoft.com/office/2006/metadata/properties" xmlns:ns2="20d1b514-f229-43fa-8752-0032a1b0613c" xmlns:ns3="85b594ab-9d88-4e98-bdf5-48799910358a" targetNamespace="http://schemas.microsoft.com/office/2006/metadata/properties" ma:root="true" ma:fieldsID="085267874070805e45853d6390646419" ns2:_="" ns3:_="">
    <xsd:import namespace="20d1b514-f229-43fa-8752-0032a1b0613c"/>
    <xsd:import namespace="85b594ab-9d88-4e98-bdf5-48799910358a"/>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LengthInSeconds" minOccurs="0"/>
                <xsd:element ref="ns2:MediaServiceObjectDetectorVersions" minOccurs="0"/>
                <xsd:element ref="ns2:MediaServiceSearchProperties" minOccurs="0"/>
                <xsd:element ref="ns2:lcf76f155ced4ddcb4097134ff3c332f" minOccurs="0"/>
                <xsd:element ref="ns3:TaxCatchAll" minOccurs="0"/>
                <xsd:element ref="ns2:MediaServiceOCR" minOccurs="0"/>
                <xsd:element ref="ns2:MediaServiceGenerationTime" minOccurs="0"/>
                <xsd:element ref="ns2: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0d1b514-f229-43fa-8752-0032a1b0613c"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LengthInSeconds" ma:index="11" nillable="true" ma:displayName="MediaLengthInSeconds" ma:hidden="true" ma:internalName="MediaLengthInSeconds" ma:readOnly="true">
      <xsd:simpleType>
        <xsd:restriction base="dms:Unknown"/>
      </xsd:simpleType>
    </xsd:element>
    <xsd:element name="MediaServiceObjectDetectorVersions" ma:index="12" nillable="true" ma:displayName="MediaServiceObjectDetectorVersions" ma:hidden="true" ma:indexed="true" ma:internalName="MediaServiceObjectDetectorVersions" ma:readOnly="true">
      <xsd:simpleType>
        <xsd:restriction base="dms:Text"/>
      </xsd:simpleType>
    </xsd:element>
    <xsd:element name="MediaServiceSearchProperties" ma:index="13" nillable="true" ma:displayName="MediaServiceSearchProperties" ma:hidden="true" ma:internalName="MediaServiceSearchProperties" ma:readOnly="true">
      <xsd:simpleType>
        <xsd:restriction base="dms:Note"/>
      </xsd:simpleType>
    </xsd:element>
    <xsd:element name="lcf76f155ced4ddcb4097134ff3c332f" ma:index="15" nillable="true" ma:taxonomy="true" ma:internalName="lcf76f155ced4ddcb4097134ff3c332f" ma:taxonomyFieldName="MediaServiceImageTags" ma:displayName="Image Tags" ma:readOnly="false" ma:fieldId="{5cf76f15-5ced-4ddc-b409-7134ff3c332f}" ma:taxonomyMulti="true" ma:sspId="d47d8a9f-44b4-4104-96ae-baa08a11bbde" ma:termSetId="09814cd3-568e-fe90-9814-8d621ff8fb84" ma:anchorId="fba54fb3-c3e1-fe81-a776-ca4b69148c4d" ma:open="true" ma:isKeyword="false">
      <xsd:complexType>
        <xsd:sequence>
          <xsd:element ref="pc:Terms" minOccurs="0" maxOccurs="1"/>
        </xsd:sequence>
      </xsd:complexType>
    </xsd:element>
    <xsd:element name="MediaServiceOCR" ma:index="17" nillable="true" ma:displayName="Extracted Text" ma:internalName="MediaServiceOCR" ma:readOnly="true">
      <xsd:simpleType>
        <xsd:restriction base="dms:Note">
          <xsd:maxLength value="255"/>
        </xsd:restriction>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85b594ab-9d88-4e98-bdf5-48799910358a" elementFormDefault="qualified">
    <xsd:import namespace="http://schemas.microsoft.com/office/2006/documentManagement/types"/>
    <xsd:import namespace="http://schemas.microsoft.com/office/infopath/2007/PartnerControls"/>
    <xsd:element name="TaxCatchAll" ma:index="16" nillable="true" ma:displayName="Taxonomy Catch All Column" ma:hidden="true" ma:list="{98f5caae-ea06-4fdd-a0f8-b6aa67aebe74}" ma:internalName="TaxCatchAll" ma:showField="CatchAllData" ma:web="85b594ab-9d88-4e98-bdf5-48799910358a">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TaxCatchAll xmlns="85b594ab-9d88-4e98-bdf5-48799910358a" xsi:nil="true"/>
    <lcf76f155ced4ddcb4097134ff3c332f xmlns="20d1b514-f229-43fa-8752-0032a1b0613c">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C7FA8D47-89F3-4D0E-BF66-99080D00A461}"/>
</file>

<file path=customXml/itemProps2.xml><?xml version="1.0" encoding="utf-8"?>
<ds:datastoreItem xmlns:ds="http://schemas.openxmlformats.org/officeDocument/2006/customXml" ds:itemID="{69A6ECD4-3D64-40F9-80E8-30349A0E2684}">
  <ds:schemaRefs>
    <ds:schemaRef ds:uri="http://schemas.microsoft.com/sharepoint/v3/contenttype/forms"/>
  </ds:schemaRefs>
</ds:datastoreItem>
</file>

<file path=customXml/itemProps3.xml><?xml version="1.0" encoding="utf-8"?>
<ds:datastoreItem xmlns:ds="http://schemas.openxmlformats.org/officeDocument/2006/customXml" ds:itemID="{7552C675-908B-42D6-8BBA-DB23334250C4}">
  <ds:schemaRefs>
    <ds:schemaRef ds:uri="http://schemas.microsoft.com/office/2006/metadata/properties"/>
    <ds:schemaRef ds:uri="http://schemas.microsoft.com/office/infopath/2007/PartnerControls"/>
    <ds:schemaRef ds:uri="f8c34faf-981c-420a-b0a3-61458520284a"/>
    <ds:schemaRef ds:uri="85b594ab-9d88-4e98-bdf5-48799910358a"/>
  </ds:schemaRefs>
</ds:datastoreItem>
</file>

<file path=docProps/app.xml><?xml version="1.0" encoding="utf-8"?>
<Properties xmlns="http://schemas.openxmlformats.org/officeDocument/2006/extended-properties" xmlns:vt="http://schemas.openxmlformats.org/officeDocument/2006/docPropsVTypes">
  <Template/>
  <TotalTime>1767</TotalTime>
  <Words>2407</Words>
  <Application>Microsoft Office PowerPoint</Application>
  <PresentationFormat>A4 Paper (210x297 mm)</PresentationFormat>
  <Paragraphs>282</Paragraphs>
  <Slides>46</Slides>
  <Notes>0</Notes>
  <HiddenSlides>0</HiddenSlides>
  <MMClips>0</MMClips>
  <ScaleCrop>false</ScaleCrop>
  <HeadingPairs>
    <vt:vector size="6" baseType="variant">
      <vt:variant>
        <vt:lpstr>Fonts Used</vt:lpstr>
      </vt:variant>
      <vt:variant>
        <vt:i4>4</vt:i4>
      </vt:variant>
      <vt:variant>
        <vt:lpstr>Theme</vt:lpstr>
      </vt:variant>
      <vt:variant>
        <vt:i4>15</vt:i4>
      </vt:variant>
      <vt:variant>
        <vt:lpstr>Slide Titles</vt:lpstr>
      </vt:variant>
      <vt:variant>
        <vt:i4>46</vt:i4>
      </vt:variant>
    </vt:vector>
  </HeadingPairs>
  <TitlesOfParts>
    <vt:vector size="65" baseType="lpstr">
      <vt:lpstr>Arial</vt:lpstr>
      <vt:lpstr>Calibri</vt:lpstr>
      <vt:lpstr>Calibri Light</vt:lpstr>
      <vt:lpstr>Times New Roman</vt:lpstr>
      <vt:lpstr>Title Page</vt:lpstr>
      <vt:lpstr>Title Page</vt:lpstr>
      <vt:lpstr>Title Page</vt:lpstr>
      <vt:lpstr>Title Page</vt:lpstr>
      <vt:lpstr>Title Page</vt:lpstr>
      <vt:lpstr>Title Page</vt:lpstr>
      <vt:lpstr>Title Page</vt:lpstr>
      <vt:lpstr>Title Page</vt:lpstr>
      <vt:lpstr>Title Page</vt:lpstr>
      <vt:lpstr>Title Page</vt:lpstr>
      <vt:lpstr>Title Page</vt:lpstr>
      <vt:lpstr>Title Page</vt:lpstr>
      <vt:lpstr>Title Page</vt:lpstr>
      <vt:lpstr>Title Page</vt:lpstr>
      <vt:lpstr>Title Page</vt:lpstr>
      <vt:lpstr>Typical exam questions</vt:lpstr>
      <vt:lpstr>Typical exam questions</vt:lpstr>
      <vt:lpstr>Typical exam questions</vt:lpstr>
      <vt:lpstr>Typical exam questions</vt:lpstr>
      <vt:lpstr>Typical exam questions</vt:lpstr>
      <vt:lpstr>Typical exam questions</vt:lpstr>
      <vt:lpstr>Typical exam questions</vt:lpstr>
      <vt:lpstr>Typical exam questions</vt:lpstr>
      <vt:lpstr>Typical exam questions</vt:lpstr>
      <vt:lpstr>Typical exam questions</vt:lpstr>
      <vt:lpstr>Typical exam questions</vt:lpstr>
      <vt:lpstr>Typical exam questions</vt:lpstr>
      <vt:lpstr>Typical exam questions</vt:lpstr>
      <vt:lpstr>Typical exam questions</vt:lpstr>
      <vt:lpstr>Typical exam questions</vt:lpstr>
      <vt:lpstr>Typical exam questions</vt:lpstr>
      <vt:lpstr>Typical exam questions</vt:lpstr>
      <vt:lpstr>Typical exam questions</vt:lpstr>
      <vt:lpstr>Typical exam questions</vt:lpstr>
      <vt:lpstr>Typical exam questions</vt:lpstr>
      <vt:lpstr>Typical exam questions</vt:lpstr>
      <vt:lpstr>Typical exam questions</vt:lpstr>
      <vt:lpstr>Typical exam questions</vt:lpstr>
      <vt:lpstr>Typical exam questions</vt:lpstr>
      <vt:lpstr>Typical exam questions</vt:lpstr>
      <vt:lpstr>Typical exam questions</vt:lpstr>
      <vt:lpstr>Typical exam questions</vt:lpstr>
      <vt:lpstr>Typical exam questions</vt:lpstr>
      <vt:lpstr>Typical exam questions</vt:lpstr>
      <vt:lpstr>Typical exam questions</vt:lpstr>
      <vt:lpstr>Typical exam questions</vt:lpstr>
      <vt:lpstr>Typical exam questions</vt:lpstr>
      <vt:lpstr>Typical exam questions</vt:lpstr>
      <vt:lpstr>Typical exam questions</vt:lpstr>
      <vt:lpstr>Typical exam questions</vt:lpstr>
      <vt:lpstr>Typical exam questions</vt:lpstr>
      <vt:lpstr>Typical exam questions</vt:lpstr>
      <vt:lpstr>Typical exam questions</vt:lpstr>
      <vt:lpstr>Typical exam questions</vt:lpstr>
      <vt:lpstr>Typical exam questions</vt:lpstr>
      <vt:lpstr>Typical exam questions</vt:lpstr>
      <vt:lpstr>Typical exam questions</vt:lpstr>
      <vt:lpstr>Typical exam questions</vt:lpstr>
      <vt:lpstr>Typical exam questions</vt:lpstr>
      <vt:lpstr>Typical exam questions</vt:lpstr>
      <vt:lpstr>Typical exam questions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Craig Sargent</dc:creator>
  <cp:lastModifiedBy>AGuille (CCHSG)</cp:lastModifiedBy>
  <cp:revision>147</cp:revision>
  <cp:lastPrinted>2018-05-30T13:12:26Z</cp:lastPrinted>
  <dcterms:created xsi:type="dcterms:W3CDTF">2014-10-30T19:23:19Z</dcterms:created>
  <dcterms:modified xsi:type="dcterms:W3CDTF">2024-02-16T14:06:22Z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0x0101006FC44F459C87604F9A9572810BE85357</vt:lpwstr>
  </property>
  <property fmtid="{D5CDD505-2E9C-101B-9397-08002B2CF9AE}" pid="3" name="MediaServiceImageTags">
    <vt:lpwstr/>
  </property>
</Properties>
</file>