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3" r:id="rId6"/>
    <p:sldId id="269" r:id="rId7"/>
    <p:sldId id="266" r:id="rId8"/>
    <p:sldId id="270" r:id="rId9"/>
    <p:sldId id="268"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0B0BA2-B2AC-4790-9510-BCDD8828B922}" v="17" dt="2025-02-05T13:18:04.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Crozier (CCHSG)" userId="9b757dd7-e5a4-40cd-982f-d046242dad35" providerId="ADAL" clId="{A30B0BA2-B2AC-4790-9510-BCDD8828B922}"/>
    <pc:docChg chg="custSel modSld">
      <pc:chgData name="KCrozier (CCHSG)" userId="9b757dd7-e5a4-40cd-982f-d046242dad35" providerId="ADAL" clId="{A30B0BA2-B2AC-4790-9510-BCDD8828B922}" dt="2025-02-05T13:18:09.622" v="757" actId="1076"/>
      <pc:docMkLst>
        <pc:docMk/>
      </pc:docMkLst>
      <pc:sldChg chg="addSp delSp modSp mod">
        <pc:chgData name="KCrozier (CCHSG)" userId="9b757dd7-e5a4-40cd-982f-d046242dad35" providerId="ADAL" clId="{A30B0BA2-B2AC-4790-9510-BCDD8828B922}" dt="2025-02-05T12:09:54.405" v="487" actId="20577"/>
        <pc:sldMkLst>
          <pc:docMk/>
          <pc:sldMk cId="1929190241" sldId="266"/>
        </pc:sldMkLst>
        <pc:spChg chg="mod">
          <ac:chgData name="KCrozier (CCHSG)" userId="9b757dd7-e5a4-40cd-982f-d046242dad35" providerId="ADAL" clId="{A30B0BA2-B2AC-4790-9510-BCDD8828B922}" dt="2025-02-05T12:09:54.405" v="487" actId="20577"/>
          <ac:spMkLst>
            <pc:docMk/>
            <pc:sldMk cId="1929190241" sldId="266"/>
            <ac:spMk id="3" creationId="{35176575-F3AC-2779-632F-A439148A9226}"/>
          </ac:spMkLst>
        </pc:spChg>
        <pc:picChg chg="del">
          <ac:chgData name="KCrozier (CCHSG)" userId="9b757dd7-e5a4-40cd-982f-d046242dad35" providerId="ADAL" clId="{A30B0BA2-B2AC-4790-9510-BCDD8828B922}" dt="2025-02-05T12:08:08.300" v="223" actId="478"/>
          <ac:picMkLst>
            <pc:docMk/>
            <pc:sldMk cId="1929190241" sldId="266"/>
            <ac:picMk id="14" creationId="{6BDEB135-0A6D-5959-3FD8-58697049ABC4}"/>
          </ac:picMkLst>
        </pc:picChg>
        <pc:picChg chg="add mod">
          <ac:chgData name="KCrozier (CCHSG)" userId="9b757dd7-e5a4-40cd-982f-d046242dad35" providerId="ADAL" clId="{A30B0BA2-B2AC-4790-9510-BCDD8828B922}" dt="2025-02-05T12:08:15.851" v="227" actId="1076"/>
          <ac:picMkLst>
            <pc:docMk/>
            <pc:sldMk cId="1929190241" sldId="266"/>
            <ac:picMk id="1026" creationId="{9A050E4A-250D-19E5-D531-CE2CEFF0B61D}"/>
          </ac:picMkLst>
        </pc:picChg>
      </pc:sldChg>
      <pc:sldChg chg="addSp delSp modSp mod">
        <pc:chgData name="KCrozier (CCHSG)" userId="9b757dd7-e5a4-40cd-982f-d046242dad35" providerId="ADAL" clId="{A30B0BA2-B2AC-4790-9510-BCDD8828B922}" dt="2025-02-05T13:18:09.622" v="757" actId="1076"/>
        <pc:sldMkLst>
          <pc:docMk/>
          <pc:sldMk cId="1524740966" sldId="267"/>
        </pc:sldMkLst>
        <pc:spChg chg="add mod">
          <ac:chgData name="KCrozier (CCHSG)" userId="9b757dd7-e5a4-40cd-982f-d046242dad35" providerId="ADAL" clId="{A30B0BA2-B2AC-4790-9510-BCDD8828B922}" dt="2025-02-05T13:18:09.622" v="757" actId="1076"/>
          <ac:spMkLst>
            <pc:docMk/>
            <pc:sldMk cId="1524740966" sldId="267"/>
            <ac:spMk id="2" creationId="{E64923C9-7D61-DD16-F9E6-97CD65AFAD34}"/>
          </ac:spMkLst>
        </pc:spChg>
        <pc:picChg chg="mod">
          <ac:chgData name="KCrozier (CCHSG)" userId="9b757dd7-e5a4-40cd-982f-d046242dad35" providerId="ADAL" clId="{A30B0BA2-B2AC-4790-9510-BCDD8828B922}" dt="2025-02-05T13:18:04.223" v="756" actId="1076"/>
          <ac:picMkLst>
            <pc:docMk/>
            <pc:sldMk cId="1524740966" sldId="267"/>
            <ac:picMk id="2050" creationId="{45CBC00D-C092-0086-EED9-BB13A71EB251}"/>
          </ac:picMkLst>
        </pc:picChg>
        <pc:picChg chg="add del">
          <ac:chgData name="KCrozier (CCHSG)" userId="9b757dd7-e5a4-40cd-982f-d046242dad35" providerId="ADAL" clId="{A30B0BA2-B2AC-4790-9510-BCDD8828B922}" dt="2025-02-05T13:17:23.995" v="714" actId="478"/>
          <ac:picMkLst>
            <pc:docMk/>
            <pc:sldMk cId="1524740966" sldId="267"/>
            <ac:picMk id="3074" creationId="{C963BEBB-7749-669D-13E9-F4EE3644ED40}"/>
          </ac:picMkLst>
        </pc:picChg>
      </pc:sldChg>
      <pc:sldChg chg="addSp modSp mod">
        <pc:chgData name="KCrozier (CCHSG)" userId="9b757dd7-e5a4-40cd-982f-d046242dad35" providerId="ADAL" clId="{A30B0BA2-B2AC-4790-9510-BCDD8828B922}" dt="2025-02-05T12:06:17.356" v="222" actId="1076"/>
        <pc:sldMkLst>
          <pc:docMk/>
          <pc:sldMk cId="4123712678" sldId="269"/>
        </pc:sldMkLst>
        <pc:spChg chg="add mod">
          <ac:chgData name="KCrozier (CCHSG)" userId="9b757dd7-e5a4-40cd-982f-d046242dad35" providerId="ADAL" clId="{A30B0BA2-B2AC-4790-9510-BCDD8828B922}" dt="2025-02-05T12:06:17.356" v="222" actId="1076"/>
          <ac:spMkLst>
            <pc:docMk/>
            <pc:sldMk cId="4123712678" sldId="269"/>
            <ac:spMk id="2" creationId="{6FE935D6-3315-4C09-353F-70962B4ACE68}"/>
          </ac:spMkLst>
        </pc:spChg>
        <pc:picChg chg="mod">
          <ac:chgData name="KCrozier (CCHSG)" userId="9b757dd7-e5a4-40cd-982f-d046242dad35" providerId="ADAL" clId="{A30B0BA2-B2AC-4790-9510-BCDD8828B922}" dt="2025-02-05T12:05:36.921" v="195" actId="1076"/>
          <ac:picMkLst>
            <pc:docMk/>
            <pc:sldMk cId="4123712678" sldId="269"/>
            <ac:picMk id="3074" creationId="{94033735-252B-1396-2150-F675B29B3AB5}"/>
          </ac:picMkLst>
        </pc:picChg>
      </pc:sldChg>
      <pc:sldChg chg="addSp delSp modSp mod">
        <pc:chgData name="KCrozier (CCHSG)" userId="9b757dd7-e5a4-40cd-982f-d046242dad35" providerId="ADAL" clId="{A30B0BA2-B2AC-4790-9510-BCDD8828B922}" dt="2025-02-05T13:16:54.882" v="712" actId="20577"/>
        <pc:sldMkLst>
          <pc:docMk/>
          <pc:sldMk cId="3537191757" sldId="270"/>
        </pc:sldMkLst>
        <pc:spChg chg="mod">
          <ac:chgData name="KCrozier (CCHSG)" userId="9b757dd7-e5a4-40cd-982f-d046242dad35" providerId="ADAL" clId="{A30B0BA2-B2AC-4790-9510-BCDD8828B922}" dt="2025-02-05T13:16:54.882" v="712" actId="20577"/>
          <ac:spMkLst>
            <pc:docMk/>
            <pc:sldMk cId="3537191757" sldId="270"/>
            <ac:spMk id="10" creationId="{8E8512FF-2171-A583-05B6-F67833EA5730}"/>
          </ac:spMkLst>
        </pc:spChg>
        <pc:picChg chg="add mod">
          <ac:chgData name="KCrozier (CCHSG)" userId="9b757dd7-e5a4-40cd-982f-d046242dad35" providerId="ADAL" clId="{A30B0BA2-B2AC-4790-9510-BCDD8828B922}" dt="2025-02-05T13:16:04.984" v="498" actId="1076"/>
          <ac:picMkLst>
            <pc:docMk/>
            <pc:sldMk cId="3537191757" sldId="270"/>
            <ac:picMk id="4" creationId="{1654AC6D-38DC-906F-FBA8-F8377E532F2D}"/>
          </ac:picMkLst>
        </pc:picChg>
        <pc:picChg chg="del">
          <ac:chgData name="KCrozier (CCHSG)" userId="9b757dd7-e5a4-40cd-982f-d046242dad35" providerId="ADAL" clId="{A30B0BA2-B2AC-4790-9510-BCDD8828B922}" dt="2025-02-05T13:15:57.163" v="495" actId="478"/>
          <ac:picMkLst>
            <pc:docMk/>
            <pc:sldMk cId="3537191757" sldId="270"/>
            <ac:picMk id="2050" creationId="{773AB875-8B75-3B5D-28EF-44C97E8E555A}"/>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3T11:18:13.856"/>
    </inkml:context>
    <inkml:brush xml:id="br0">
      <inkml:brushProperty name="width" value="0.1" units="cm"/>
      <inkml:brushProperty name="height" value="0.1" units="cm"/>
      <inkml:brushProperty name="color" value="#E71224"/>
    </inkml:brush>
  </inkml:definitions>
  <inkml:trace contextRef="#ctx0" brushRef="#br0">2633 624 24575,'0'-9'0,"0"-1"0,-1 0 0,0 1 0,-1-1 0,0 1 0,0 0 0,-1 0 0,0 0 0,-1 0 0,0 0 0,0 0 0,-1 1 0,-11-15 0,4 10 0,0 0 0,-1 1 0,-1 0 0,0 1 0,-1 1 0,-24-14 0,-24-8 0,0 2 0,-2 4 0,0 2 0,-2 3 0,-1 3 0,-136-18 0,-5 17 0,-218 7 0,320 12 0,-398 9 0,401-1 0,0 4 0,-183 45 0,280-55 0,0 0 0,0 0 0,0 1 0,0 0 0,0 0 0,1 1 0,-1-1 0,1 1 0,0 1 0,0-1 0,1 1 0,-1 0 0,1 0 0,0 1 0,1 0 0,-1 0 0,-6 11 0,8-10 0,1 1 0,-1-1 0,1 1 0,1 0 0,-1 0 0,1 0 0,1 0 0,-1 0 0,2 0 0,-1 0 0,1 0 0,0 0 0,0 0 0,1 0 0,5 14 0,-3-12 0,0-1 0,1 1 0,0-1 0,0 0 0,1 0 0,1 0 0,-1-1 0,1 0 0,12 11 0,10 5 0,43 29 0,-30-23 0,22 14 0,3-3 0,1-3 0,2-3 0,103 36 0,314 69 0,-257-94 0,2-11 0,1-9 0,248-6 0,-429-20 0,0-2 0,84-15 0,-113 12 0,1 0 0,-1-2 0,-1-1 0,1-1 0,-1 0 0,-1-2 0,39-25 0,-51 29 0,0-1 0,-1 0 0,0 0 0,-1-1 0,0 0 0,0 0 0,-1-1 0,0 0 0,-1 0 0,0 0 0,0-1 0,-1 1 0,-1-1 0,0 0 0,0 0 0,-1-1 0,0 1 0,0-20 0,-2 14 0,0-1 0,-1 0 0,-1 0 0,-1 1 0,0-1 0,-1 1 0,-1 0 0,-1 0 0,0 0 0,-2 1 0,-12-22 0,-1 6 0,-2 0 0,-2 2 0,-39-38 0,-95-74 0,103 94 0,-6-5 0,-119-80 0,157 119 0,1 1 0,-2 0 0,1 2 0,-2 1 0,1 1 0,-1 1 0,-1 1 0,1 2 0,-35-3 0,-175 5-854,218 3 343,-31 1-6315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0EC8-B538-AD2B-5D1A-34172DEF2A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8975181-BE9A-E71A-F405-5EC42C7593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9234B8A-4F2F-3B2B-59E1-B8BF93E6F4DA}"/>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5" name="Footer Placeholder 4">
            <a:extLst>
              <a:ext uri="{FF2B5EF4-FFF2-40B4-BE49-F238E27FC236}">
                <a16:creationId xmlns:a16="http://schemas.microsoft.com/office/drawing/2014/main" id="{A40E3CA2-49C0-083F-9CCE-CA2317CAF9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DAC263-8397-68CE-D438-E0D7F0D04265}"/>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3066455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260E7-87E7-DD14-31A2-377C3E7154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BE6C39-85FB-9540-B2B3-3AB6B63274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2B9F8D-033E-D274-B86F-146C95352EE2}"/>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5" name="Footer Placeholder 4">
            <a:extLst>
              <a:ext uri="{FF2B5EF4-FFF2-40B4-BE49-F238E27FC236}">
                <a16:creationId xmlns:a16="http://schemas.microsoft.com/office/drawing/2014/main" id="{1BC249D3-B678-EB31-3CEB-D9F684516B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EC6FA9-1EE3-7073-6F4D-664EC9F322B0}"/>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3717867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6130E-3729-E20A-52D3-A5E9538173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6C8336-83D4-FCF6-5641-93EAAC105A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E58B0D-87EB-7B79-518F-BD4F41EAB3C9}"/>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5" name="Footer Placeholder 4">
            <a:extLst>
              <a:ext uri="{FF2B5EF4-FFF2-40B4-BE49-F238E27FC236}">
                <a16:creationId xmlns:a16="http://schemas.microsoft.com/office/drawing/2014/main" id="{156D664B-14E6-0878-3CAE-9BD1BF42CF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D9528F-A956-CFE1-1A00-413C61DFB159}"/>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2576711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B6FA-C9AC-9A44-998A-7A192D2371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133EC2-EE6C-FA69-48FA-1EFE0DCA7F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622A9BE-0D8E-7091-3B3B-C4C8509EF0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9E13399-A1F6-4764-2CA6-38049E7FA2C8}"/>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6" name="Footer Placeholder 5">
            <a:extLst>
              <a:ext uri="{FF2B5EF4-FFF2-40B4-BE49-F238E27FC236}">
                <a16:creationId xmlns:a16="http://schemas.microsoft.com/office/drawing/2014/main" id="{803F89C4-FC5E-2F8E-3A07-A16BACF8CD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F2C9F4-707A-7E38-0C95-D00316EB20D2}"/>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2869279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F7AAF-141D-AE93-34AD-FF356867A89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6DFDC98-0477-966E-CEFE-35546BB7C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9CB1DF-B506-5AF6-92AD-3A7312E76A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A8A494C-DDE8-9ADD-BE39-9B44FFDB7E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13BBBA-871A-A9D1-2C2B-63C054988E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DA9EE23-369D-63A0-F23F-4E81FCBB4C44}"/>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8" name="Footer Placeholder 7">
            <a:extLst>
              <a:ext uri="{FF2B5EF4-FFF2-40B4-BE49-F238E27FC236}">
                <a16:creationId xmlns:a16="http://schemas.microsoft.com/office/drawing/2014/main" id="{585374F0-9135-20FB-404D-1FABDBF2C9E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3EC4F55-5B0D-DB19-A684-CEC401B8F4D9}"/>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212533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9EDD3-7C6E-2A4D-98D8-D86C5C6807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B36FF5B-FE34-F3C4-4AF9-B6934CB3000E}"/>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4" name="Footer Placeholder 3">
            <a:extLst>
              <a:ext uri="{FF2B5EF4-FFF2-40B4-BE49-F238E27FC236}">
                <a16:creationId xmlns:a16="http://schemas.microsoft.com/office/drawing/2014/main" id="{8E96D813-6305-B699-733C-182A70B9E0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69960D-0D0C-5048-B29B-AB56C2758C6E}"/>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3778027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78859C-5B55-859C-862D-1685616556D6}"/>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3" name="Footer Placeholder 2">
            <a:extLst>
              <a:ext uri="{FF2B5EF4-FFF2-40B4-BE49-F238E27FC236}">
                <a16:creationId xmlns:a16="http://schemas.microsoft.com/office/drawing/2014/main" id="{1B26F73B-4A93-B0DB-9268-8B5DA52293C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1575D3C-D48B-1B1B-E2E1-3A5325FEB11A}"/>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3140638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7AB85-6E41-6277-1696-3CEAC64EFD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2D4874-D9B1-6CD6-E6BE-BFF6E0AC87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272E3D-F5FF-9A5B-41B6-87CEBDBFC0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C387A-56A9-E796-EF6B-ECFE0813410D}"/>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6" name="Footer Placeholder 5">
            <a:extLst>
              <a:ext uri="{FF2B5EF4-FFF2-40B4-BE49-F238E27FC236}">
                <a16:creationId xmlns:a16="http://schemas.microsoft.com/office/drawing/2014/main" id="{5B01DBEA-3A16-2FA8-5775-6ACC0ECB28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705B07-9727-3E54-46D8-E0D6027121ED}"/>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3557201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2BA8-E5E4-77B3-6D08-266C46199C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9EB8F7-6432-0D1E-FCCB-1A5E6CBAE5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3B059AE-7ACC-C747-D8D7-ECA9A7D3AC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B8AC9B-778A-9FBB-F722-E56B97F3A815}"/>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6" name="Footer Placeholder 5">
            <a:extLst>
              <a:ext uri="{FF2B5EF4-FFF2-40B4-BE49-F238E27FC236}">
                <a16:creationId xmlns:a16="http://schemas.microsoft.com/office/drawing/2014/main" id="{775FB072-8CBF-BC37-FAB8-BF3EEA96A3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EF6724-A0F9-F9FF-F4CB-8F287474AA57}"/>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137669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C96F-8C5E-787F-61D3-64DC9645CD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AB1902-9962-5D5E-E3BA-44C794527E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4D306-5F80-C8DB-526C-9AE29C2D9F27}"/>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5" name="Footer Placeholder 4">
            <a:extLst>
              <a:ext uri="{FF2B5EF4-FFF2-40B4-BE49-F238E27FC236}">
                <a16:creationId xmlns:a16="http://schemas.microsoft.com/office/drawing/2014/main" id="{7CE22D19-6142-8204-A090-CF6FAD46C3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BD9085-E8CF-30B4-D847-F83754A90F7D}"/>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1640193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C7398-5877-F3C7-DA89-6801CDB8CCF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A22687-4CA2-F2C5-449F-1588B59D15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8F84AB-ED56-094D-ACD2-A8AB43398559}"/>
              </a:ext>
            </a:extLst>
          </p:cNvPr>
          <p:cNvSpPr>
            <a:spLocks noGrp="1"/>
          </p:cNvSpPr>
          <p:nvPr>
            <p:ph type="dt" sz="half" idx="10"/>
          </p:nvPr>
        </p:nvSpPr>
        <p:spPr/>
        <p:txBody>
          <a:bodyPr/>
          <a:lstStyle/>
          <a:p>
            <a:fld id="{7D3982C6-5C54-46F7-A5DC-A13BD27F5FF5}" type="datetimeFigureOut">
              <a:rPr lang="en-GB" smtClean="0"/>
              <a:t>20/04/2026</a:t>
            </a:fld>
            <a:endParaRPr lang="en-GB"/>
          </a:p>
        </p:txBody>
      </p:sp>
      <p:sp>
        <p:nvSpPr>
          <p:cNvPr id="5" name="Footer Placeholder 4">
            <a:extLst>
              <a:ext uri="{FF2B5EF4-FFF2-40B4-BE49-F238E27FC236}">
                <a16:creationId xmlns:a16="http://schemas.microsoft.com/office/drawing/2014/main" id="{71259AD1-0F2F-1110-CC14-3E98BB52B6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00459A-26E6-BFCC-5EC4-81FBE8C0F03D}"/>
              </a:ext>
            </a:extLst>
          </p:cNvPr>
          <p:cNvSpPr>
            <a:spLocks noGrp="1"/>
          </p:cNvSpPr>
          <p:nvPr>
            <p:ph type="sldNum" sz="quarter" idx="12"/>
          </p:nvPr>
        </p:nvSpPr>
        <p:spPr/>
        <p:txBody>
          <a:bodyPr/>
          <a:lstStyle/>
          <a:p>
            <a:fld id="{9B201A0D-4639-4E71-841D-8984519DE880}" type="slidenum">
              <a:rPr lang="en-GB" smtClean="0"/>
              <a:t>‹#›</a:t>
            </a:fld>
            <a:endParaRPr lang="en-GB"/>
          </a:p>
        </p:txBody>
      </p:sp>
    </p:spTree>
    <p:extLst>
      <p:ext uri="{BB962C8B-B14F-4D97-AF65-F5344CB8AC3E}">
        <p14:creationId xmlns:p14="http://schemas.microsoft.com/office/powerpoint/2010/main" val="3903599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D12422-F6D0-C491-02A6-81F949A34F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7D6DCE-3774-59B0-FFF1-518F3847A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267116-B1A2-6A42-9468-0D9A093F0F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3982C6-5C54-46F7-A5DC-A13BD27F5FF5}" type="datetimeFigureOut">
              <a:rPr lang="en-GB" smtClean="0"/>
              <a:t>20/04/2026</a:t>
            </a:fld>
            <a:endParaRPr lang="en-GB"/>
          </a:p>
        </p:txBody>
      </p:sp>
      <p:sp>
        <p:nvSpPr>
          <p:cNvPr id="5" name="Footer Placeholder 4">
            <a:extLst>
              <a:ext uri="{FF2B5EF4-FFF2-40B4-BE49-F238E27FC236}">
                <a16:creationId xmlns:a16="http://schemas.microsoft.com/office/drawing/2014/main" id="{3493902B-8593-5C9B-8635-0391D7ACFD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85E2C48-465A-7E93-3D88-61C652922B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201A0D-4639-4E71-841D-8984519DE880}" type="slidenum">
              <a:rPr lang="en-GB" smtClean="0"/>
              <a:t>‹#›</a:t>
            </a:fld>
            <a:endParaRPr lang="en-GB"/>
          </a:p>
        </p:txBody>
      </p:sp>
    </p:spTree>
    <p:extLst>
      <p:ext uri="{BB962C8B-B14F-4D97-AF65-F5344CB8AC3E}">
        <p14:creationId xmlns:p14="http://schemas.microsoft.com/office/powerpoint/2010/main" val="2293498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30.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4.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to Z of Photoshop: Tips, Tricks and Hacks! | Photoshop Tutorial">
            <a:extLst>
              <a:ext uri="{FF2B5EF4-FFF2-40B4-BE49-F238E27FC236}">
                <a16:creationId xmlns:a16="http://schemas.microsoft.com/office/drawing/2014/main" id="{991F15E3-4D43-4D26-B8F6-5E1CCC004C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ED3ECA-BF36-26FB-D304-B22A48E5DF50}"/>
              </a:ext>
            </a:extLst>
          </p:cNvPr>
          <p:cNvSpPr txBox="1"/>
          <p:nvPr/>
        </p:nvSpPr>
        <p:spPr>
          <a:xfrm>
            <a:off x="3127198" y="5615944"/>
            <a:ext cx="8169310" cy="646331"/>
          </a:xfrm>
          <a:prstGeom prst="rect">
            <a:avLst/>
          </a:prstGeom>
          <a:noFill/>
        </p:spPr>
        <p:txBody>
          <a:bodyPr wrap="square" rtlCol="0">
            <a:spAutoFit/>
          </a:bodyPr>
          <a:lstStyle/>
          <a:p>
            <a:r>
              <a:rPr lang="en-GB" sz="3600" dirty="0">
                <a:highlight>
                  <a:srgbClr val="FFFF00"/>
                </a:highlight>
              </a:rPr>
              <a:t>Mrs Crozier’s Photoshop Tips</a:t>
            </a:r>
          </a:p>
        </p:txBody>
      </p:sp>
    </p:spTree>
    <p:extLst>
      <p:ext uri="{BB962C8B-B14F-4D97-AF65-F5344CB8AC3E}">
        <p14:creationId xmlns:p14="http://schemas.microsoft.com/office/powerpoint/2010/main" val="260438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9D0DB-0FAC-3D88-150A-BAAF5B8DF46A}"/>
              </a:ext>
            </a:extLst>
          </p:cNvPr>
          <p:cNvSpPr>
            <a:spLocks noGrp="1"/>
          </p:cNvSpPr>
          <p:nvPr>
            <p:ph type="title"/>
          </p:nvPr>
        </p:nvSpPr>
        <p:spPr>
          <a:xfrm>
            <a:off x="562992" y="1643226"/>
            <a:ext cx="5029200" cy="825500"/>
          </a:xfrm>
        </p:spPr>
        <p:txBody>
          <a:bodyPr/>
          <a:lstStyle/>
          <a:p>
            <a:r>
              <a:rPr lang="en-GB" dirty="0">
                <a:highlight>
                  <a:srgbClr val="FFFF00"/>
                </a:highlight>
              </a:rPr>
              <a:t>File Organisation:</a:t>
            </a:r>
          </a:p>
        </p:txBody>
      </p:sp>
      <p:sp>
        <p:nvSpPr>
          <p:cNvPr id="3" name="Title 1">
            <a:extLst>
              <a:ext uri="{FF2B5EF4-FFF2-40B4-BE49-F238E27FC236}">
                <a16:creationId xmlns:a16="http://schemas.microsoft.com/office/drawing/2014/main" id="{9E3C15E4-8673-CDFD-CA3A-987A53F780E4}"/>
              </a:ext>
            </a:extLst>
          </p:cNvPr>
          <p:cNvSpPr txBox="1">
            <a:spLocks/>
          </p:cNvSpPr>
          <p:nvPr/>
        </p:nvSpPr>
        <p:spPr>
          <a:xfrm>
            <a:off x="562992" y="2728243"/>
            <a:ext cx="3856608" cy="284970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highlight>
                  <a:srgbClr val="00FFFF"/>
                </a:highlight>
              </a:rPr>
              <a:t>This is important!</a:t>
            </a:r>
          </a:p>
          <a:p>
            <a:endParaRPr lang="en-GB" sz="3200" dirty="0">
              <a:highlight>
                <a:srgbClr val="FFFF00"/>
              </a:highlight>
            </a:endParaRPr>
          </a:p>
          <a:p>
            <a:r>
              <a:rPr lang="en-GB" sz="1800" dirty="0"/>
              <a:t>You might be asked to reprint files from Year 9 or 10 at the end of the GCSE course as part of your final coursework submission. You MUST be able to find them if necessary! It is just good housekeeping to organise your files correctly.</a:t>
            </a:r>
          </a:p>
        </p:txBody>
      </p:sp>
      <p:pic>
        <p:nvPicPr>
          <p:cNvPr id="14" name="Picture 13" descr="A screenshot of a computer&#10;&#10;Description automatically generated">
            <a:extLst>
              <a:ext uri="{FF2B5EF4-FFF2-40B4-BE49-F238E27FC236}">
                <a16:creationId xmlns:a16="http://schemas.microsoft.com/office/drawing/2014/main" id="{1A5AD548-E2B4-D93B-966A-083845E49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5073" y="515741"/>
            <a:ext cx="6646595" cy="3875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screenshot of a computer&#10;&#10;Description automatically generated">
            <a:extLst>
              <a:ext uri="{FF2B5EF4-FFF2-40B4-BE49-F238E27FC236}">
                <a16:creationId xmlns:a16="http://schemas.microsoft.com/office/drawing/2014/main" id="{5CFFB237-90D8-49B9-B9F3-12C38C8D2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4314" y="2739556"/>
            <a:ext cx="4239619" cy="28383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2" descr="Poster, Print Sketchy arrow chalk marker vector, 30x40 cm">
            <a:extLst>
              <a:ext uri="{FF2B5EF4-FFF2-40B4-BE49-F238E27FC236}">
                <a16:creationId xmlns:a16="http://schemas.microsoft.com/office/drawing/2014/main" id="{E956003A-8F7C-C00F-13ED-E7E0046CD42D}"/>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rot="10800000" flipH="1">
            <a:off x="6362700" y="3570303"/>
            <a:ext cx="1166364" cy="153058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2218D9E-33C2-FB60-0DF1-A73303D93113}"/>
              </a:ext>
            </a:extLst>
          </p:cNvPr>
          <p:cNvSpPr txBox="1">
            <a:spLocks/>
          </p:cNvSpPr>
          <p:nvPr/>
        </p:nvSpPr>
        <p:spPr>
          <a:xfrm>
            <a:off x="562992" y="1206624"/>
            <a:ext cx="2022892" cy="35417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dirty="0"/>
              <a:t>First thing’s first…</a:t>
            </a:r>
          </a:p>
        </p:txBody>
      </p:sp>
    </p:spTree>
    <p:extLst>
      <p:ext uri="{BB962C8B-B14F-4D97-AF65-F5344CB8AC3E}">
        <p14:creationId xmlns:p14="http://schemas.microsoft.com/office/powerpoint/2010/main" val="4060849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otoshop Tools and Toolbar Overview">
            <a:extLst>
              <a:ext uri="{FF2B5EF4-FFF2-40B4-BE49-F238E27FC236}">
                <a16:creationId xmlns:a16="http://schemas.microsoft.com/office/drawing/2014/main" id="{94033735-252B-1396-2150-F675B29B3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565662"/>
            <a:ext cx="9067800" cy="47434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FE935D6-3315-4C09-353F-70962B4ACE68}"/>
              </a:ext>
            </a:extLst>
          </p:cNvPr>
          <p:cNvSpPr txBox="1"/>
          <p:nvPr/>
        </p:nvSpPr>
        <p:spPr>
          <a:xfrm>
            <a:off x="1474839" y="5466429"/>
            <a:ext cx="8740877" cy="923330"/>
          </a:xfrm>
          <a:prstGeom prst="rect">
            <a:avLst/>
          </a:prstGeom>
          <a:noFill/>
        </p:spPr>
        <p:txBody>
          <a:bodyPr wrap="square" rtlCol="0">
            <a:spAutoFit/>
          </a:bodyPr>
          <a:lstStyle/>
          <a:p>
            <a:pPr algn="ctr"/>
            <a:r>
              <a:rPr lang="en-GB" dirty="0">
                <a:highlight>
                  <a:srgbClr val="FFFF00"/>
                </a:highlight>
              </a:rPr>
              <a:t>Hover over any tool with the mouse to see the name of the tool.</a:t>
            </a:r>
            <a:br>
              <a:rPr lang="en-GB" dirty="0">
                <a:highlight>
                  <a:srgbClr val="FFFF00"/>
                </a:highlight>
              </a:rPr>
            </a:br>
            <a:r>
              <a:rPr lang="en-GB" dirty="0">
                <a:highlight>
                  <a:srgbClr val="FFFF00"/>
                </a:highlight>
              </a:rPr>
              <a:t>Any tool with a small triangle in the corner has multiple tools nester under it. Click and hold to see the selection available, and click to select.</a:t>
            </a:r>
          </a:p>
        </p:txBody>
      </p:sp>
    </p:spTree>
    <p:extLst>
      <p:ext uri="{BB962C8B-B14F-4D97-AF65-F5344CB8AC3E}">
        <p14:creationId xmlns:p14="http://schemas.microsoft.com/office/powerpoint/2010/main" val="4123712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4B423-27CA-10C9-22CD-ECB89969350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C4BB402-E4B0-3FF0-61B2-59C619AEAA2F}"/>
              </a:ext>
            </a:extLst>
          </p:cNvPr>
          <p:cNvSpPr/>
          <p:nvPr/>
        </p:nvSpPr>
        <p:spPr>
          <a:xfrm>
            <a:off x="399796" y="1377057"/>
            <a:ext cx="3782951" cy="538569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9022852-E8A8-36AF-610D-6B309C060E4F}"/>
              </a:ext>
            </a:extLst>
          </p:cNvPr>
          <p:cNvSpPr/>
          <p:nvPr/>
        </p:nvSpPr>
        <p:spPr>
          <a:xfrm>
            <a:off x="4251386" y="1377057"/>
            <a:ext cx="3782951" cy="538569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0ACD0BE-27A7-6384-F0A1-E64DBCD761E2}"/>
              </a:ext>
            </a:extLst>
          </p:cNvPr>
          <p:cNvSpPr/>
          <p:nvPr/>
        </p:nvSpPr>
        <p:spPr>
          <a:xfrm>
            <a:off x="8102976" y="1377057"/>
            <a:ext cx="3782951" cy="538569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AB9C611-973E-CDCD-C8CF-389AF87EE86C}"/>
              </a:ext>
            </a:extLst>
          </p:cNvPr>
          <p:cNvSpPr>
            <a:spLocks noGrp="1"/>
          </p:cNvSpPr>
          <p:nvPr>
            <p:ph type="title"/>
          </p:nvPr>
        </p:nvSpPr>
        <p:spPr>
          <a:xfrm>
            <a:off x="562992" y="551557"/>
            <a:ext cx="5029200" cy="825500"/>
          </a:xfrm>
        </p:spPr>
        <p:txBody>
          <a:bodyPr/>
          <a:lstStyle/>
          <a:p>
            <a:r>
              <a:rPr lang="en-GB" dirty="0">
                <a:highlight>
                  <a:srgbClr val="FFFF00"/>
                </a:highlight>
              </a:rPr>
              <a:t>Photoshop Tips:</a:t>
            </a:r>
          </a:p>
        </p:txBody>
      </p:sp>
      <p:sp>
        <p:nvSpPr>
          <p:cNvPr id="3" name="Title 1">
            <a:extLst>
              <a:ext uri="{FF2B5EF4-FFF2-40B4-BE49-F238E27FC236}">
                <a16:creationId xmlns:a16="http://schemas.microsoft.com/office/drawing/2014/main" id="{35176575-F3AC-2779-632F-A439148A9226}"/>
              </a:ext>
            </a:extLst>
          </p:cNvPr>
          <p:cNvSpPr txBox="1">
            <a:spLocks/>
          </p:cNvSpPr>
          <p:nvPr/>
        </p:nvSpPr>
        <p:spPr>
          <a:xfrm>
            <a:off x="562992" y="1636574"/>
            <a:ext cx="3238500" cy="31014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highlight>
                  <a:srgbClr val="FFFF00"/>
                </a:highlight>
                <a:latin typeface="+mn-lt"/>
              </a:rPr>
              <a:t>Open:</a:t>
            </a:r>
          </a:p>
          <a:p>
            <a:r>
              <a:rPr lang="en-GB" sz="1800" dirty="0"/>
              <a:t>Go to the file menu and select Open. Navigate to the image or file you want to open and click to select it. Remember to save and </a:t>
            </a:r>
            <a:r>
              <a:rPr lang="en-GB" sz="1800" dirty="0" err="1"/>
              <a:t>and</a:t>
            </a:r>
            <a:r>
              <a:rPr lang="en-GB" sz="1800" dirty="0"/>
              <a:t> store all files on OneDrive to ensure you have access both at school and at home.</a:t>
            </a:r>
          </a:p>
        </p:txBody>
      </p:sp>
      <p:sp>
        <p:nvSpPr>
          <p:cNvPr id="9" name="Title 1">
            <a:extLst>
              <a:ext uri="{FF2B5EF4-FFF2-40B4-BE49-F238E27FC236}">
                <a16:creationId xmlns:a16="http://schemas.microsoft.com/office/drawing/2014/main" id="{C68B71FE-5253-5344-C36D-476CBF22E6C8}"/>
              </a:ext>
            </a:extLst>
          </p:cNvPr>
          <p:cNvSpPr txBox="1">
            <a:spLocks/>
          </p:cNvSpPr>
          <p:nvPr/>
        </p:nvSpPr>
        <p:spPr>
          <a:xfrm>
            <a:off x="4345943" y="1546378"/>
            <a:ext cx="3559192" cy="31014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highlight>
                  <a:srgbClr val="FFFF00"/>
                </a:highlight>
                <a:latin typeface="+mn-lt"/>
              </a:rPr>
              <a:t>Save As:</a:t>
            </a:r>
            <a:endParaRPr lang="en-GB" sz="3200" dirty="0">
              <a:highlight>
                <a:srgbClr val="FFFF00"/>
              </a:highlight>
            </a:endParaRPr>
          </a:p>
          <a:p>
            <a:r>
              <a:rPr lang="en-GB" sz="1800" dirty="0"/>
              <a:t>To rotate your whole image, go to </a:t>
            </a:r>
            <a:r>
              <a:rPr lang="en-GB" sz="1800" b="1" dirty="0"/>
              <a:t>Image &gt; Image Rotation</a:t>
            </a:r>
            <a:r>
              <a:rPr lang="en-GB" sz="1800" dirty="0"/>
              <a:t> and select the appropriate menu item. To rotate individual layer items, go to </a:t>
            </a:r>
            <a:r>
              <a:rPr lang="en-GB" sz="1800" b="1" dirty="0"/>
              <a:t>Edit &gt; transform &gt; free transform.</a:t>
            </a:r>
            <a:r>
              <a:rPr lang="en-GB" sz="1800" dirty="0"/>
              <a:t> Hover over the corners of the selected box until the double headed arrows appear which will let you rotate your item wherever you like.</a:t>
            </a:r>
          </a:p>
        </p:txBody>
      </p:sp>
      <p:sp>
        <p:nvSpPr>
          <p:cNvPr id="10" name="Title 1">
            <a:extLst>
              <a:ext uri="{FF2B5EF4-FFF2-40B4-BE49-F238E27FC236}">
                <a16:creationId xmlns:a16="http://schemas.microsoft.com/office/drawing/2014/main" id="{AB79F3CB-CDE2-E016-852F-06994136AC06}"/>
              </a:ext>
            </a:extLst>
          </p:cNvPr>
          <p:cNvSpPr txBox="1">
            <a:spLocks/>
          </p:cNvSpPr>
          <p:nvPr/>
        </p:nvSpPr>
        <p:spPr>
          <a:xfrm>
            <a:off x="8217204" y="1546378"/>
            <a:ext cx="3574999" cy="31014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highlight>
                  <a:srgbClr val="FFFF00"/>
                </a:highlight>
                <a:latin typeface="+mn-lt"/>
              </a:rPr>
              <a:t>Change colour:</a:t>
            </a:r>
            <a:endParaRPr lang="en-GB" sz="3200" dirty="0">
              <a:highlight>
                <a:srgbClr val="FFFF00"/>
              </a:highlight>
            </a:endParaRPr>
          </a:p>
          <a:p>
            <a:r>
              <a:rPr lang="en-GB" sz="1800" dirty="0"/>
              <a:t>A quick and basic way to play with colour in your image. Go </a:t>
            </a:r>
            <a:r>
              <a:rPr lang="en-GB" sz="1800" b="1" dirty="0"/>
              <a:t>to Image &gt; Adjustments &gt; Hue &amp; Saturation. </a:t>
            </a:r>
            <a:r>
              <a:rPr lang="en-GB" sz="1800" dirty="0"/>
              <a:t>Use the top slider to change the colour hues across your image. You can also select just a portion of your image and change the hues only for the selected area.</a:t>
            </a:r>
          </a:p>
        </p:txBody>
      </p:sp>
      <p:pic>
        <p:nvPicPr>
          <p:cNvPr id="2050" name="Picture 2" descr="Adjust hue and saturation in Photoshop">
            <a:extLst>
              <a:ext uri="{FF2B5EF4-FFF2-40B4-BE49-F238E27FC236}">
                <a16:creationId xmlns:a16="http://schemas.microsoft.com/office/drawing/2014/main" id="{4BDF664B-F4D5-290E-44EB-8FEE61793D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9576" y="4123621"/>
            <a:ext cx="1809750" cy="2524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hotoshop Basics: Saving Images">
            <a:extLst>
              <a:ext uri="{FF2B5EF4-FFF2-40B4-BE49-F238E27FC236}">
                <a16:creationId xmlns:a16="http://schemas.microsoft.com/office/drawing/2014/main" id="{0BF61B6A-076B-E258-2951-913D110E5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2872" y="4467689"/>
            <a:ext cx="3165333" cy="22350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do I open my photo in Photoshop? - Adobe Community - 4409761">
            <a:extLst>
              <a:ext uri="{FF2B5EF4-FFF2-40B4-BE49-F238E27FC236}">
                <a16:creationId xmlns:a16="http://schemas.microsoft.com/office/drawing/2014/main" id="{9A050E4A-250D-19E5-D531-CE2CEFF0B6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537" y="4306529"/>
            <a:ext cx="2675734" cy="2396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190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214ED-4344-45E1-0238-961D707F3D7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3A4CDFC-593A-F79A-98C8-A104E1B3A803}"/>
              </a:ext>
            </a:extLst>
          </p:cNvPr>
          <p:cNvSpPr/>
          <p:nvPr/>
        </p:nvSpPr>
        <p:spPr>
          <a:xfrm>
            <a:off x="399796" y="1377057"/>
            <a:ext cx="3782951" cy="538569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2458E92-394E-0BC1-B1D3-9C1C1308A044}"/>
              </a:ext>
            </a:extLst>
          </p:cNvPr>
          <p:cNvSpPr/>
          <p:nvPr/>
        </p:nvSpPr>
        <p:spPr>
          <a:xfrm>
            <a:off x="4251386" y="1377057"/>
            <a:ext cx="3782951" cy="538569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0B7B1B5-D8A1-C5C8-EC14-98AA0F2CB484}"/>
              </a:ext>
            </a:extLst>
          </p:cNvPr>
          <p:cNvSpPr/>
          <p:nvPr/>
        </p:nvSpPr>
        <p:spPr>
          <a:xfrm>
            <a:off x="8102976" y="1377057"/>
            <a:ext cx="3782951" cy="538569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1E1BAE5-BF68-8FBB-CC17-1E982976F59D}"/>
              </a:ext>
            </a:extLst>
          </p:cNvPr>
          <p:cNvSpPr>
            <a:spLocks noGrp="1"/>
          </p:cNvSpPr>
          <p:nvPr>
            <p:ph type="title"/>
          </p:nvPr>
        </p:nvSpPr>
        <p:spPr>
          <a:xfrm>
            <a:off x="562992" y="551557"/>
            <a:ext cx="5029200" cy="825500"/>
          </a:xfrm>
        </p:spPr>
        <p:txBody>
          <a:bodyPr/>
          <a:lstStyle/>
          <a:p>
            <a:r>
              <a:rPr lang="en-GB" dirty="0">
                <a:highlight>
                  <a:srgbClr val="FFFF00"/>
                </a:highlight>
              </a:rPr>
              <a:t>Photoshop Tips:</a:t>
            </a:r>
          </a:p>
        </p:txBody>
      </p:sp>
      <p:sp>
        <p:nvSpPr>
          <p:cNvPr id="3" name="Title 1">
            <a:extLst>
              <a:ext uri="{FF2B5EF4-FFF2-40B4-BE49-F238E27FC236}">
                <a16:creationId xmlns:a16="http://schemas.microsoft.com/office/drawing/2014/main" id="{BFB0C8E6-C8CC-6F55-E634-4C595E74A374}"/>
              </a:ext>
            </a:extLst>
          </p:cNvPr>
          <p:cNvSpPr txBox="1">
            <a:spLocks/>
          </p:cNvSpPr>
          <p:nvPr/>
        </p:nvSpPr>
        <p:spPr>
          <a:xfrm>
            <a:off x="562992" y="1636574"/>
            <a:ext cx="3238500" cy="31014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highlight>
                  <a:srgbClr val="FFFF00"/>
                </a:highlight>
                <a:latin typeface="+mn-lt"/>
              </a:rPr>
              <a:t>Crop:</a:t>
            </a:r>
          </a:p>
          <a:p>
            <a:r>
              <a:rPr lang="en-GB" sz="1800" dirty="0"/>
              <a:t>Select the area you want to keep using the selection tool (dotted square). Go to </a:t>
            </a:r>
            <a:r>
              <a:rPr lang="en-GB" sz="1800" b="1" dirty="0"/>
              <a:t>image &gt; crop </a:t>
            </a:r>
            <a:r>
              <a:rPr lang="en-GB" sz="1800" dirty="0"/>
              <a:t>to delete everything outside of the square. To crop a more organic shape, use the lasso tool to draw a selection and use the same method to crop.</a:t>
            </a:r>
          </a:p>
        </p:txBody>
      </p:sp>
      <p:sp>
        <p:nvSpPr>
          <p:cNvPr id="9" name="Title 1">
            <a:extLst>
              <a:ext uri="{FF2B5EF4-FFF2-40B4-BE49-F238E27FC236}">
                <a16:creationId xmlns:a16="http://schemas.microsoft.com/office/drawing/2014/main" id="{1C81E57F-9461-4129-74A8-83A9AF318EE6}"/>
              </a:ext>
            </a:extLst>
          </p:cNvPr>
          <p:cNvSpPr txBox="1">
            <a:spLocks/>
          </p:cNvSpPr>
          <p:nvPr/>
        </p:nvSpPr>
        <p:spPr>
          <a:xfrm>
            <a:off x="4345943" y="1546378"/>
            <a:ext cx="3559192" cy="31014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highlight>
                  <a:srgbClr val="FFFF00"/>
                </a:highlight>
                <a:latin typeface="+mn-lt"/>
              </a:rPr>
              <a:t>Rotate or Flip:</a:t>
            </a:r>
            <a:endParaRPr lang="en-GB" sz="3200" dirty="0">
              <a:highlight>
                <a:srgbClr val="FFFF00"/>
              </a:highlight>
            </a:endParaRPr>
          </a:p>
          <a:p>
            <a:r>
              <a:rPr lang="en-GB" sz="1800" dirty="0"/>
              <a:t>To rotate your whole image, go to </a:t>
            </a:r>
            <a:r>
              <a:rPr lang="en-GB" sz="1800" b="1" dirty="0"/>
              <a:t>Image &gt; Image Rotation</a:t>
            </a:r>
            <a:r>
              <a:rPr lang="en-GB" sz="1800" dirty="0"/>
              <a:t> and select the appropriate menu item. To rotate individual layer items, go to </a:t>
            </a:r>
            <a:r>
              <a:rPr lang="en-GB" sz="1800" b="1" dirty="0"/>
              <a:t>Edit &gt; transform &gt; free transform.</a:t>
            </a:r>
            <a:r>
              <a:rPr lang="en-GB" sz="1800" dirty="0"/>
              <a:t> Hover over the corners of the selected box until the double headed arrows appear which will let you rotate your item wherever you like.</a:t>
            </a:r>
          </a:p>
        </p:txBody>
      </p:sp>
      <p:sp>
        <p:nvSpPr>
          <p:cNvPr id="10" name="Title 1">
            <a:extLst>
              <a:ext uri="{FF2B5EF4-FFF2-40B4-BE49-F238E27FC236}">
                <a16:creationId xmlns:a16="http://schemas.microsoft.com/office/drawing/2014/main" id="{8E8512FF-2171-A583-05B6-F67833EA5730}"/>
              </a:ext>
            </a:extLst>
          </p:cNvPr>
          <p:cNvSpPr txBox="1">
            <a:spLocks/>
          </p:cNvSpPr>
          <p:nvPr/>
        </p:nvSpPr>
        <p:spPr>
          <a:xfrm>
            <a:off x="8217204" y="1546378"/>
            <a:ext cx="3574999" cy="31014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highlight>
                  <a:srgbClr val="FFFF00"/>
                </a:highlight>
                <a:latin typeface="+mn-lt"/>
              </a:rPr>
              <a:t>Filters:</a:t>
            </a:r>
            <a:endParaRPr lang="en-GB" sz="3200" dirty="0">
              <a:highlight>
                <a:srgbClr val="FFFF00"/>
              </a:highlight>
            </a:endParaRPr>
          </a:p>
          <a:p>
            <a:r>
              <a:rPr lang="en-GB" sz="1800" dirty="0"/>
              <a:t>The filters menu can give you lots of interesting effects, however these should not be considered an end point in themselves. Use sparingly and only when they bring something new and relevant to your idea!</a:t>
            </a:r>
          </a:p>
        </p:txBody>
      </p:sp>
      <p:pic>
        <p:nvPicPr>
          <p:cNvPr id="13" name="Picture 12" descr="A screenshot of a computer&#10;&#10;Description automatically generated">
            <a:extLst>
              <a:ext uri="{FF2B5EF4-FFF2-40B4-BE49-F238E27FC236}">
                <a16:creationId xmlns:a16="http://schemas.microsoft.com/office/drawing/2014/main" id="{43979FF7-5A4A-387C-2D49-E0F9CF3EA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2817" y="4364129"/>
            <a:ext cx="3045855" cy="2233627"/>
          </a:xfrm>
          <a:prstGeom prst="rect">
            <a:avLst/>
          </a:prstGeom>
        </p:spPr>
      </p:pic>
      <p:pic>
        <p:nvPicPr>
          <p:cNvPr id="14" name="Picture 2">
            <a:extLst>
              <a:ext uri="{FF2B5EF4-FFF2-40B4-BE49-F238E27FC236}">
                <a16:creationId xmlns:a16="http://schemas.microsoft.com/office/drawing/2014/main" id="{5187BFAC-BD93-93C1-C25A-9BDD2966E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883" y="4344388"/>
            <a:ext cx="2454774" cy="23033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s there a way to use the Photoshop feature &quot;Filter Gallery&quot; (or similar)  on Affinity Photo? - Pre-V2 Archive of Affinity on Desktop Questions (macOS  and Windows) - Affinity | Forum">
            <a:extLst>
              <a:ext uri="{FF2B5EF4-FFF2-40B4-BE49-F238E27FC236}">
                <a16:creationId xmlns:a16="http://schemas.microsoft.com/office/drawing/2014/main" id="{1654AC6D-38DC-906F-FBA8-F8377E532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9525" y="4437214"/>
            <a:ext cx="3238500" cy="2160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191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19A3-6414-1CF1-1D5C-72914B65A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DB205-20B4-910F-C7C1-D7CAA075F31A}"/>
              </a:ext>
            </a:extLst>
          </p:cNvPr>
          <p:cNvSpPr>
            <a:spLocks noGrp="1"/>
          </p:cNvSpPr>
          <p:nvPr>
            <p:ph type="title"/>
          </p:nvPr>
        </p:nvSpPr>
        <p:spPr>
          <a:xfrm>
            <a:off x="562992" y="551557"/>
            <a:ext cx="5029200" cy="825500"/>
          </a:xfrm>
        </p:spPr>
        <p:txBody>
          <a:bodyPr/>
          <a:lstStyle/>
          <a:p>
            <a:r>
              <a:rPr lang="en-GB" dirty="0">
                <a:highlight>
                  <a:srgbClr val="FFFF00"/>
                </a:highlight>
              </a:rPr>
              <a:t>Photoshop Tips:</a:t>
            </a:r>
          </a:p>
        </p:txBody>
      </p:sp>
      <p:pic>
        <p:nvPicPr>
          <p:cNvPr id="2050" name="Picture 2" descr="How to Use the Eraser Tool in Photoshop">
            <a:extLst>
              <a:ext uri="{FF2B5EF4-FFF2-40B4-BE49-F238E27FC236}">
                <a16:creationId xmlns:a16="http://schemas.microsoft.com/office/drawing/2014/main" id="{0AFB7E64-1A74-ABB6-3D51-36CD58B5C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1871663"/>
            <a:ext cx="25146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y Is My Brush Not Working in Photoshop? - WebsiteBuilderInsider.com">
            <a:extLst>
              <a:ext uri="{FF2B5EF4-FFF2-40B4-BE49-F238E27FC236}">
                <a16:creationId xmlns:a16="http://schemas.microsoft.com/office/drawing/2014/main" id="{64411258-575F-3CBE-6E01-4AD26AD82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3995" y="612424"/>
            <a:ext cx="1514475" cy="34194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784D709B-94E3-38D2-3C67-EFE69080F061}"/>
              </a:ext>
            </a:extLst>
          </p:cNvPr>
          <p:cNvSpPr txBox="1">
            <a:spLocks/>
          </p:cNvSpPr>
          <p:nvPr/>
        </p:nvSpPr>
        <p:spPr>
          <a:xfrm>
            <a:off x="672021" y="3661317"/>
            <a:ext cx="3238500" cy="31014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highlight>
                  <a:srgbClr val="FFFF00"/>
                </a:highlight>
              </a:rPr>
              <a:t>Eraser:</a:t>
            </a:r>
          </a:p>
          <a:p>
            <a:endParaRPr lang="en-GB" sz="3200" dirty="0">
              <a:highlight>
                <a:srgbClr val="FFFF00"/>
              </a:highlight>
            </a:endParaRPr>
          </a:p>
          <a:p>
            <a:r>
              <a:rPr lang="en-GB" sz="1800" dirty="0"/>
              <a:t>This tool will allow you to erase areas of your image or layer. You can adjust the size of the brush, its hardness, and it’s opacity.</a:t>
            </a:r>
          </a:p>
        </p:txBody>
      </p:sp>
      <p:sp>
        <p:nvSpPr>
          <p:cNvPr id="4" name="Title 1">
            <a:extLst>
              <a:ext uri="{FF2B5EF4-FFF2-40B4-BE49-F238E27FC236}">
                <a16:creationId xmlns:a16="http://schemas.microsoft.com/office/drawing/2014/main" id="{A54B1B30-2323-A8F0-D723-7B8B3206138F}"/>
              </a:ext>
            </a:extLst>
          </p:cNvPr>
          <p:cNvSpPr txBox="1">
            <a:spLocks/>
          </p:cNvSpPr>
          <p:nvPr/>
        </p:nvSpPr>
        <p:spPr>
          <a:xfrm>
            <a:off x="4676774" y="4431603"/>
            <a:ext cx="3476626" cy="21501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highlight>
                  <a:srgbClr val="FFFF00"/>
                </a:highlight>
              </a:rPr>
              <a:t>Brush:</a:t>
            </a:r>
          </a:p>
          <a:p>
            <a:endParaRPr lang="en-GB" sz="3200" dirty="0">
              <a:highlight>
                <a:srgbClr val="FFFF00"/>
              </a:highlight>
            </a:endParaRPr>
          </a:p>
          <a:p>
            <a:r>
              <a:rPr lang="en-GB" sz="1800" dirty="0"/>
              <a:t>This tool will allow you to freehand paint colours onto your canvas. . You can adjust the size of the brush, its hardness, and it’s opacity.</a:t>
            </a:r>
          </a:p>
          <a:p>
            <a:endParaRPr lang="en-GB" sz="3200" dirty="0">
              <a:highlight>
                <a:srgbClr val="FFFF00"/>
              </a:highlight>
            </a:endParaRPr>
          </a:p>
        </p:txBody>
      </p:sp>
      <p:sp>
        <p:nvSpPr>
          <p:cNvPr id="5" name="Title 1">
            <a:extLst>
              <a:ext uri="{FF2B5EF4-FFF2-40B4-BE49-F238E27FC236}">
                <a16:creationId xmlns:a16="http://schemas.microsoft.com/office/drawing/2014/main" id="{285DD200-4457-BAD1-CE34-C12543B13066}"/>
              </a:ext>
            </a:extLst>
          </p:cNvPr>
          <p:cNvSpPr txBox="1">
            <a:spLocks/>
          </p:cNvSpPr>
          <p:nvPr/>
        </p:nvSpPr>
        <p:spPr>
          <a:xfrm>
            <a:off x="8375202" y="4273287"/>
            <a:ext cx="3816797" cy="27561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highlight>
                  <a:srgbClr val="FFFF00"/>
                </a:highlight>
              </a:rPr>
              <a:t>Layers</a:t>
            </a:r>
            <a:r>
              <a:rPr lang="en-GB" sz="3800" dirty="0">
                <a:highlight>
                  <a:srgbClr val="FFFF00"/>
                </a:highlight>
              </a:rPr>
              <a:t>:</a:t>
            </a:r>
          </a:p>
          <a:p>
            <a:endParaRPr lang="en-GB" sz="3200" dirty="0">
              <a:highlight>
                <a:srgbClr val="FFFF00"/>
              </a:highlight>
            </a:endParaRPr>
          </a:p>
          <a:p>
            <a:r>
              <a:rPr lang="en-GB" sz="1900" dirty="0"/>
              <a:t>This will allow you to select and add effects to each different layer of your composition, Try experimenting with layer effects, under the dropdown (Marked here as ‘normal’.</a:t>
            </a:r>
          </a:p>
          <a:p>
            <a:endParaRPr lang="en-GB" sz="3200" dirty="0">
              <a:highlight>
                <a:srgbClr val="FFFF00"/>
              </a:highlight>
            </a:endParaRPr>
          </a:p>
        </p:txBody>
      </p:sp>
      <p:pic>
        <p:nvPicPr>
          <p:cNvPr id="2054" name="Picture 6" descr="Photoshop Basics: Understanding Layers">
            <a:extLst>
              <a:ext uri="{FF2B5EF4-FFF2-40B4-BE49-F238E27FC236}">
                <a16:creationId xmlns:a16="http://schemas.microsoft.com/office/drawing/2014/main" id="{F9091E86-6739-CE10-C542-5039D06994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1616" y="612424"/>
            <a:ext cx="2200275" cy="314783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oster, Print Sketchy arrow chalk marker vector, 30x40 cm">
            <a:extLst>
              <a:ext uri="{FF2B5EF4-FFF2-40B4-BE49-F238E27FC236}">
                <a16:creationId xmlns:a16="http://schemas.microsoft.com/office/drawing/2014/main" id="{2B86862A-A8AF-0A95-2AA2-CDF81C3C2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7286" y="1239985"/>
            <a:ext cx="824658" cy="108217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D732466A-3B8A-A930-D58D-1200CB5D5102}"/>
                  </a:ext>
                </a:extLst>
              </p14:cNvPr>
              <p14:cNvContentPartPr/>
              <p14:nvPr/>
            </p14:nvContentPartPr>
            <p14:xfrm>
              <a:off x="9016448" y="891201"/>
              <a:ext cx="1040153" cy="425931"/>
            </p14:xfrm>
          </p:contentPart>
        </mc:Choice>
        <mc:Fallback xmlns="">
          <p:pic>
            <p:nvPicPr>
              <p:cNvPr id="12" name="Ink 11">
                <a:extLst>
                  <a:ext uri="{FF2B5EF4-FFF2-40B4-BE49-F238E27FC236}">
                    <a16:creationId xmlns:a16="http://schemas.microsoft.com/office/drawing/2014/main" id="{D732466A-3B8A-A930-D58D-1200CB5D5102}"/>
                  </a:ext>
                </a:extLst>
              </p:cNvPr>
              <p:cNvPicPr/>
              <p:nvPr/>
            </p:nvPicPr>
            <p:blipFill>
              <a:blip r:embed="rId7"/>
              <a:stretch>
                <a:fillRect/>
              </a:stretch>
            </p:blipFill>
            <p:spPr>
              <a:xfrm>
                <a:off x="8998446" y="873199"/>
                <a:ext cx="1075797" cy="461575"/>
              </a:xfrm>
              <a:prstGeom prst="rect">
                <a:avLst/>
              </a:prstGeom>
            </p:spPr>
          </p:pic>
        </mc:Fallback>
      </mc:AlternateContent>
    </p:spTree>
    <p:extLst>
      <p:ext uri="{BB962C8B-B14F-4D97-AF65-F5344CB8AC3E}">
        <p14:creationId xmlns:p14="http://schemas.microsoft.com/office/powerpoint/2010/main" val="507112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Poster, Print Sketchy arrow chalk marker vector, 30x40 cm">
            <a:extLst>
              <a:ext uri="{FF2B5EF4-FFF2-40B4-BE49-F238E27FC236}">
                <a16:creationId xmlns:a16="http://schemas.microsoft.com/office/drawing/2014/main" id="{9E19756B-BE65-08E5-B341-1AC8ADB3BB95}"/>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rot="6952226">
            <a:off x="10951342" y="1443619"/>
            <a:ext cx="912865" cy="11979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oster, Print Sketchy arrow chalk marker vector, 30x40 cm">
            <a:extLst>
              <a:ext uri="{FF2B5EF4-FFF2-40B4-BE49-F238E27FC236}">
                <a16:creationId xmlns:a16="http://schemas.microsoft.com/office/drawing/2014/main" id="{A170EAC9-F044-D0AA-F466-7120B6D18383}"/>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rot="4500000" flipH="1">
            <a:off x="6418577" y="2978265"/>
            <a:ext cx="912865" cy="11979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w to Print Screen on a Mac">
            <a:extLst>
              <a:ext uri="{FF2B5EF4-FFF2-40B4-BE49-F238E27FC236}">
                <a16:creationId xmlns:a16="http://schemas.microsoft.com/office/drawing/2014/main" id="{45CBC00D-C092-0086-EED9-BB13A71EB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212" y="415609"/>
            <a:ext cx="6000750" cy="44577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atural Looking Adjustments in Photoshop Using Channel Masking | Ken  Koskela Photography">
            <a:extLst>
              <a:ext uri="{FF2B5EF4-FFF2-40B4-BE49-F238E27FC236}">
                <a16:creationId xmlns:a16="http://schemas.microsoft.com/office/drawing/2014/main" id="{0ADB8905-1B1E-FDC0-FE4E-14282DAAB6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8000" y="180975"/>
            <a:ext cx="4859774" cy="28003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age of a photo shop&#10;&#10;Description automatically generated">
            <a:extLst>
              <a:ext uri="{FF2B5EF4-FFF2-40B4-BE49-F238E27FC236}">
                <a16:creationId xmlns:a16="http://schemas.microsoft.com/office/drawing/2014/main" id="{C666B288-A9DE-31CC-DEA5-FDE09E2D683A}"/>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8211071" y="2981325"/>
            <a:ext cx="3685654" cy="2607382"/>
          </a:xfrm>
          <a:prstGeom prst="rect">
            <a:avLst/>
          </a:prstGeom>
        </p:spPr>
      </p:pic>
      <p:sp>
        <p:nvSpPr>
          <p:cNvPr id="6" name="Title 1">
            <a:extLst>
              <a:ext uri="{FF2B5EF4-FFF2-40B4-BE49-F238E27FC236}">
                <a16:creationId xmlns:a16="http://schemas.microsoft.com/office/drawing/2014/main" id="{207CAF03-FF29-EA6F-B6B2-9E2A3DF27870}"/>
              </a:ext>
            </a:extLst>
          </p:cNvPr>
          <p:cNvSpPr txBox="1">
            <a:spLocks/>
          </p:cNvSpPr>
          <p:nvPr/>
        </p:nvSpPr>
        <p:spPr>
          <a:xfrm>
            <a:off x="1320799" y="5588707"/>
            <a:ext cx="10086975" cy="13059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highlight>
                  <a:srgbClr val="00FFFF"/>
                </a:highlight>
              </a:rPr>
              <a:t>Screenshots will help you to record (A03) the processes and stages you go through whilst you experiment. Move them to your OneDrive file once saved.</a:t>
            </a:r>
            <a:endParaRPr lang="en-GB" sz="2400" b="1" dirty="0"/>
          </a:p>
        </p:txBody>
      </p:sp>
      <p:sp>
        <p:nvSpPr>
          <p:cNvPr id="2" name="Title 1">
            <a:extLst>
              <a:ext uri="{FF2B5EF4-FFF2-40B4-BE49-F238E27FC236}">
                <a16:creationId xmlns:a16="http://schemas.microsoft.com/office/drawing/2014/main" id="{E64923C9-7D61-DD16-F9E6-97CD65AFAD34}"/>
              </a:ext>
            </a:extLst>
          </p:cNvPr>
          <p:cNvSpPr txBox="1">
            <a:spLocks/>
          </p:cNvSpPr>
          <p:nvPr/>
        </p:nvSpPr>
        <p:spPr>
          <a:xfrm>
            <a:off x="163623" y="4725142"/>
            <a:ext cx="4722047" cy="6529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highlight>
                  <a:srgbClr val="00FF00"/>
                </a:highlight>
              </a:rPr>
              <a:t>On a PC, use the snipping tool</a:t>
            </a:r>
          </a:p>
        </p:txBody>
      </p:sp>
    </p:spTree>
    <p:extLst>
      <p:ext uri="{BB962C8B-B14F-4D97-AF65-F5344CB8AC3E}">
        <p14:creationId xmlns:p14="http://schemas.microsoft.com/office/powerpoint/2010/main" val="1524740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0d1b514-f229-43fa-8752-0032a1b0613c">
      <Terms xmlns="http://schemas.microsoft.com/office/infopath/2007/PartnerControls"/>
    </lcf76f155ced4ddcb4097134ff3c332f>
    <TaxCatchAll xmlns="85b594ab-9d88-4e98-bdf5-48799910358a" xsi:nil="true"/>
  </documentManagement>
</p:properties>
</file>

<file path=customXml/itemProps1.xml><?xml version="1.0" encoding="utf-8"?>
<ds:datastoreItem xmlns:ds="http://schemas.openxmlformats.org/officeDocument/2006/customXml" ds:itemID="{7ED0FD88-BCDD-4942-8935-85A44C9B15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d1b514-f229-43fa-8752-0032a1b0613c"/>
    <ds:schemaRef ds:uri="85b594ab-9d88-4e98-bdf5-487999103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339E18-7C67-4CC5-9834-291382670D75}">
  <ds:schemaRefs>
    <ds:schemaRef ds:uri="http://schemas.microsoft.com/sharepoint/v3/contenttype/forms"/>
  </ds:schemaRefs>
</ds:datastoreItem>
</file>

<file path=customXml/itemProps3.xml><?xml version="1.0" encoding="utf-8"?>
<ds:datastoreItem xmlns:ds="http://schemas.openxmlformats.org/officeDocument/2006/customXml" ds:itemID="{16D0943C-003B-4AE7-8FC4-75BB196A4A6C}">
  <ds:schemaRefs>
    <ds:schemaRef ds:uri="http://purl.org/dc/elements/1.1/"/>
    <ds:schemaRef ds:uri="http://purl.org/dc/dcmitype/"/>
    <ds:schemaRef ds:uri="http://purl.org/dc/terms/"/>
    <ds:schemaRef ds:uri="http://www.w3.org/XML/1998/namespace"/>
    <ds:schemaRef ds:uri="http://schemas.microsoft.com/office/infopath/2007/PartnerControls"/>
    <ds:schemaRef ds:uri="85b594ab-9d88-4e98-bdf5-48799910358a"/>
    <ds:schemaRef ds:uri="http://schemas.microsoft.com/office/2006/documentManagement/types"/>
    <ds:schemaRef ds:uri="http://schemas.microsoft.com/office/2006/metadata/properties"/>
    <ds:schemaRef ds:uri="http://schemas.openxmlformats.org/package/2006/metadata/core-properties"/>
    <ds:schemaRef ds:uri="f8c34faf-981c-420a-b0a3-61458520284a"/>
    <ds:schemaRef ds:uri="20d1b514-f229-43fa-8752-0032a1b0613c"/>
  </ds:schemaRefs>
</ds:datastoreItem>
</file>

<file path=docProps/app.xml><?xml version="1.0" encoding="utf-8"?>
<Properties xmlns="http://schemas.openxmlformats.org/officeDocument/2006/extended-properties" xmlns:vt="http://schemas.openxmlformats.org/officeDocument/2006/docPropsVTypes">
  <TotalTime>188</TotalTime>
  <Words>580</Words>
  <Application>Microsoft Office PowerPoint</Application>
  <PresentationFormat>Widescreen</PresentationFormat>
  <Paragraphs>33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PowerPoint Presentation</vt:lpstr>
      <vt:lpstr>File Organisation:</vt:lpstr>
      <vt:lpstr>PowerPoint Presentation</vt:lpstr>
      <vt:lpstr>Photoshop Tips:</vt:lpstr>
      <vt:lpstr>Photoshop Tips:</vt:lpstr>
      <vt:lpstr>Photoshop Tips: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KCrozier (CCHSG)</dc:creator>
  <cp:lastModifiedBy>JStebbing (CCHSG)</cp:lastModifiedBy>
  <cp:revision>2</cp:revision>
  <dcterms:created xsi:type="dcterms:W3CDTF">2025-02-05T09:45:07Z</dcterms:created>
  <dcterms:modified xsi:type="dcterms:W3CDTF">2026-04-20T10:02:12Z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