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56" r:id="rId6"/>
    <p:sldId id="257"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Crozier (CCHSG)" userId="9b757dd7-e5a4-40cd-982f-d046242dad35" providerId="ADAL" clId="{EC46B739-1E0D-4E33-9A9C-FD5C6AD760A2}"/>
    <pc:docChg chg="custSel addSld modSld">
      <pc:chgData name="KCrozier (CCHSG)" userId="9b757dd7-e5a4-40cd-982f-d046242dad35" providerId="ADAL" clId="{EC46B739-1E0D-4E33-9A9C-FD5C6AD760A2}" dt="2024-06-13T13:06:24.885" v="110" actId="20577"/>
      <pc:docMkLst>
        <pc:docMk/>
      </pc:docMkLst>
      <pc:sldChg chg="delSp modSp add mod">
        <pc:chgData name="KCrozier (CCHSG)" userId="9b757dd7-e5a4-40cd-982f-d046242dad35" providerId="ADAL" clId="{EC46B739-1E0D-4E33-9A9C-FD5C6AD760A2}" dt="2024-06-13T13:06:24.885" v="110" actId="20577"/>
        <pc:sldMkLst>
          <pc:docMk/>
          <pc:sldMk cId="3799283484" sldId="259"/>
        </pc:sldMkLst>
        <pc:spChg chg="mod">
          <ac:chgData name="KCrozier (CCHSG)" userId="9b757dd7-e5a4-40cd-982f-d046242dad35" providerId="ADAL" clId="{EC46B739-1E0D-4E33-9A9C-FD5C6AD760A2}" dt="2024-06-13T13:06:24.885" v="110" actId="20577"/>
          <ac:spMkLst>
            <pc:docMk/>
            <pc:sldMk cId="3799283484" sldId="259"/>
            <ac:spMk id="2" creationId="{AFC2B8C5-B29B-D1E6-63C9-3F69A2C0F37E}"/>
          </ac:spMkLst>
        </pc:spChg>
        <pc:picChg chg="del">
          <ac:chgData name="KCrozier (CCHSG)" userId="9b757dd7-e5a4-40cd-982f-d046242dad35" providerId="ADAL" clId="{EC46B739-1E0D-4E33-9A9C-FD5C6AD760A2}" dt="2024-06-13T13:05:56.977" v="1" actId="478"/>
          <ac:picMkLst>
            <pc:docMk/>
            <pc:sldMk cId="3799283484" sldId="259"/>
            <ac:picMk id="5" creationId="{71F85F7D-9E99-924E-E9DC-95A0B1FA4F47}"/>
          </ac:picMkLst>
        </pc:picChg>
        <pc:picChg chg="del">
          <ac:chgData name="KCrozier (CCHSG)" userId="9b757dd7-e5a4-40cd-982f-d046242dad35" providerId="ADAL" clId="{EC46B739-1E0D-4E33-9A9C-FD5C6AD760A2}" dt="2024-06-13T13:05:57.438" v="2" actId="478"/>
          <ac:picMkLst>
            <pc:docMk/>
            <pc:sldMk cId="3799283484" sldId="259"/>
            <ac:picMk id="3074" creationId="{F4AF2868-E0A1-2EC9-F6C5-31C2645E28C4}"/>
          </ac:picMkLst>
        </pc:picChg>
      </pc:sldChg>
    </pc:docChg>
  </pc:docChgLst>
  <pc:docChgLst>
    <pc:chgData name="KCrozier (CCHSG)" userId="9b757dd7-e5a4-40cd-982f-d046242dad35" providerId="ADAL" clId="{F4AA8B9E-29E2-482F-B702-4F84C5308482}"/>
    <pc:docChg chg="modSld">
      <pc:chgData name="KCrozier (CCHSG)" userId="9b757dd7-e5a4-40cd-982f-d046242dad35" providerId="ADAL" clId="{F4AA8B9E-29E2-482F-B702-4F84C5308482}" dt="2024-11-22T13:15:34.649" v="20" actId="14100"/>
      <pc:docMkLst>
        <pc:docMk/>
      </pc:docMkLst>
      <pc:sldChg chg="addSp modSp mod">
        <pc:chgData name="KCrozier (CCHSG)" userId="9b757dd7-e5a4-40cd-982f-d046242dad35" providerId="ADAL" clId="{F4AA8B9E-29E2-482F-B702-4F84C5308482}" dt="2024-11-22T13:15:34.649" v="20" actId="14100"/>
        <pc:sldMkLst>
          <pc:docMk/>
          <pc:sldMk cId="2760061000" sldId="256"/>
        </pc:sldMkLst>
        <pc:spChg chg="add mod">
          <ac:chgData name="KCrozier (CCHSG)" userId="9b757dd7-e5a4-40cd-982f-d046242dad35" providerId="ADAL" clId="{F4AA8B9E-29E2-482F-B702-4F84C5308482}" dt="2024-11-22T13:15:34.649" v="20" actId="14100"/>
          <ac:spMkLst>
            <pc:docMk/>
            <pc:sldMk cId="2760061000" sldId="256"/>
            <ac:spMk id="5" creationId="{027A4B6E-9B15-525F-0651-21565A75F006}"/>
          </ac:spMkLst>
        </pc:spChg>
      </pc:sldChg>
    </pc:docChg>
  </pc:docChgLst>
  <pc:docChgLst>
    <pc:chgData name="KCrozier (CCHSG)" userId="9b757dd7-e5a4-40cd-982f-d046242dad35" providerId="ADAL" clId="{AE9150C5-7CC6-4F87-9D4E-B0AFFA58E29B}"/>
    <pc:docChg chg="modSld sldOrd">
      <pc:chgData name="KCrozier (CCHSG)" userId="9b757dd7-e5a4-40cd-982f-d046242dad35" providerId="ADAL" clId="{AE9150C5-7CC6-4F87-9D4E-B0AFFA58E29B}" dt="2024-06-13T13:30:36.152" v="1"/>
      <pc:docMkLst>
        <pc:docMk/>
      </pc:docMkLst>
      <pc:sldChg chg="ord">
        <pc:chgData name="KCrozier (CCHSG)" userId="9b757dd7-e5a4-40cd-982f-d046242dad35" providerId="ADAL" clId="{AE9150C5-7CC6-4F87-9D4E-B0AFFA58E29B}" dt="2024-06-13T13:30:36.152" v="1"/>
        <pc:sldMkLst>
          <pc:docMk/>
          <pc:sldMk cId="3799283484" sldId="259"/>
        </pc:sldMkLst>
      </pc:sldChg>
    </pc:docChg>
  </pc:docChgLst>
  <pc:docChgLst>
    <pc:chgData name="KCrozier (CCHSG)" userId="9b757dd7-e5a4-40cd-982f-d046242dad35" providerId="ADAL" clId="{797754AE-FDDB-4391-846B-2AC7D0984242}"/>
    <pc:docChg chg="undo custSel addSld delSld modSld">
      <pc:chgData name="KCrozier (CCHSG)" userId="9b757dd7-e5a4-40cd-982f-d046242dad35" providerId="ADAL" clId="{797754AE-FDDB-4391-846B-2AC7D0984242}" dt="2024-06-24T09:51:19.312" v="1092" actId="2890"/>
      <pc:docMkLst>
        <pc:docMk/>
      </pc:docMkLst>
      <pc:sldChg chg="modSp mod">
        <pc:chgData name="KCrozier (CCHSG)" userId="9b757dd7-e5a4-40cd-982f-d046242dad35" providerId="ADAL" clId="{797754AE-FDDB-4391-846B-2AC7D0984242}" dt="2024-06-13T13:21:10.398" v="1090" actId="1076"/>
        <pc:sldMkLst>
          <pc:docMk/>
          <pc:sldMk cId="3799283484" sldId="259"/>
        </pc:sldMkLst>
        <pc:spChg chg="mod">
          <ac:chgData name="KCrozier (CCHSG)" userId="9b757dd7-e5a4-40cd-982f-d046242dad35" providerId="ADAL" clId="{797754AE-FDDB-4391-846B-2AC7D0984242}" dt="2024-06-13T13:21:10.398" v="1090" actId="1076"/>
          <ac:spMkLst>
            <pc:docMk/>
            <pc:sldMk cId="3799283484" sldId="259"/>
            <ac:spMk id="2" creationId="{AFC2B8C5-B29B-D1E6-63C9-3F69A2C0F37E}"/>
          </ac:spMkLst>
        </pc:spChg>
      </pc:sldChg>
      <pc:sldChg chg="add del">
        <pc:chgData name="KCrozier (CCHSG)" userId="9b757dd7-e5a4-40cd-982f-d046242dad35" providerId="ADAL" clId="{797754AE-FDDB-4391-846B-2AC7D0984242}" dt="2024-06-24T09:51:19.312" v="1092" actId="2890"/>
        <pc:sldMkLst>
          <pc:docMk/>
          <pc:sldMk cId="1233593144" sldId="26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CDA6-96D6-ADA2-2742-F3C1AFA0BF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668AD9-9966-61F6-B95D-F69081685B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376D95-BD19-8757-A5C5-F52B5621C17B}"/>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1FCF1AB1-D128-6C80-9ED8-685F31825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6AC577-F72C-20F9-8A36-F9D19C45641B}"/>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3100137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9D5E-C67E-ACDD-D200-A74E7D83A3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392D1C-3568-E9BA-3C33-C7758BBA26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9A28A5-EC51-DBC4-49DF-937E6240259A}"/>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90DCCA9A-D65B-147D-889F-E42D2B3D67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A1A8A5-BD29-F447-091F-34CA8E135363}"/>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2372432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395A-CC15-685E-EBE0-BD44A4F762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7DE262-CFED-FFB3-0794-2D79F2D8E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FF3380-D36B-F971-C0D7-616A374808E8}"/>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8A47917F-E4D6-4AAA-3462-948BACAB79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EA89BA-A66D-0D76-9EC9-F4DE47C284AD}"/>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748548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49EF-466A-618C-1948-E1E4FFF81B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194CB3-F5CC-223C-8162-DBD49FD440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E2E739-9FB0-4D5E-7CC2-C37C0CB2C3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741926B-14D7-8681-4651-27F43C2F4387}"/>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6" name="Footer Placeholder 5">
            <a:extLst>
              <a:ext uri="{FF2B5EF4-FFF2-40B4-BE49-F238E27FC236}">
                <a16:creationId xmlns:a16="http://schemas.microsoft.com/office/drawing/2014/main" id="{E6D654F9-CD1A-C6C4-D3B4-DAF2D2ED8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040D26-1102-FDDB-7088-EF9CCFF8FCA1}"/>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161287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6271-7C5E-8110-DD2F-D2E3F685591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2871E4-B165-D1FE-737B-E3594FCCA4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095EE1-1924-D2C1-B51D-FAD82163D0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9469EA5-F114-F0A4-EBC4-16F4A7345C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5C73F0-0DE8-D197-05D3-291A44B490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0ADDE3-411E-DC25-695A-34E8A429AC64}"/>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8" name="Footer Placeholder 7">
            <a:extLst>
              <a:ext uri="{FF2B5EF4-FFF2-40B4-BE49-F238E27FC236}">
                <a16:creationId xmlns:a16="http://schemas.microsoft.com/office/drawing/2014/main" id="{F2A528FC-C124-9FCD-55DE-DA46D9B6E6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AAA914-5BF6-609B-99B0-1F805F5E0E0A}"/>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45004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DFD09-F36F-2132-3D89-3927B95DFCD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8E707CE-E344-1BB5-1344-94C3E94582C4}"/>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4" name="Footer Placeholder 3">
            <a:extLst>
              <a:ext uri="{FF2B5EF4-FFF2-40B4-BE49-F238E27FC236}">
                <a16:creationId xmlns:a16="http://schemas.microsoft.com/office/drawing/2014/main" id="{1F8CB2DC-48D7-00E5-3148-1D054A05D8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913F15-599F-BB61-CE6C-145E8D3824B6}"/>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4112237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592959-A8A2-E5A8-C437-9FE182BD035A}"/>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3" name="Footer Placeholder 2">
            <a:extLst>
              <a:ext uri="{FF2B5EF4-FFF2-40B4-BE49-F238E27FC236}">
                <a16:creationId xmlns:a16="http://schemas.microsoft.com/office/drawing/2014/main" id="{B0FF9C02-A71E-4561-D65A-57035BF548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EC69C31-5B76-6075-2AB7-A5ADA4191ECF}"/>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1092628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6790-D40C-303B-077C-77D3736FB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9EDA32-5B0B-86D9-FCA6-CEA5F3F9AE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CCF14CD-C3BE-6869-8702-E8A7CAFB4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6774A5-7A53-F9E1-610A-C41F7FFEF7D9}"/>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6" name="Footer Placeholder 5">
            <a:extLst>
              <a:ext uri="{FF2B5EF4-FFF2-40B4-BE49-F238E27FC236}">
                <a16:creationId xmlns:a16="http://schemas.microsoft.com/office/drawing/2014/main" id="{0B31DF8B-538F-D85B-0AF3-51183032F1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CB97BC-BD44-C7E7-BDB9-44F0541C4547}"/>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429298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CF51-665D-31B7-7924-F238FDD3C5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8CB14F-7DC2-B187-8C21-9C8187E04D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C4A866-71E6-264C-786E-75AA8FA51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C2FCD9-5874-ED6A-4346-36AC23BDB8CD}"/>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6" name="Footer Placeholder 5">
            <a:extLst>
              <a:ext uri="{FF2B5EF4-FFF2-40B4-BE49-F238E27FC236}">
                <a16:creationId xmlns:a16="http://schemas.microsoft.com/office/drawing/2014/main" id="{A856F627-FA4B-9A8F-E036-8D31D25150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9EC92B-BA24-BB4B-8400-32403FD6A0FC}"/>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702508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5373-B6DE-D15B-5BE3-6818CC59E6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AE5D7D-94D1-D6EC-14CC-6D4EA57384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0E5668-EF49-46BC-5EC6-32878ABDB776}"/>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BC4CDE20-D366-B5E6-2093-3A826A88F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99538B-3388-6748-FCD5-05528364B473}"/>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79814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3A20B7-FFE5-6B1F-5D15-4C6A8712E3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BC6687-08AA-3153-8C7D-B9CB8B89B6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C25CF1-C76C-C587-9E0A-F8BF56B1BF29}"/>
              </a:ext>
            </a:extLst>
          </p:cNvPr>
          <p:cNvSpPr>
            <a:spLocks noGrp="1"/>
          </p:cNvSpPr>
          <p:nvPr>
            <p:ph type="dt" sz="half" idx="10"/>
          </p:nvPr>
        </p:nvSpPr>
        <p:spPr/>
        <p:txBody>
          <a:body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4B31A1E1-357F-53E2-5A7B-BF2B62DC97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85851C-8A99-11BB-BAB9-627553256A23}"/>
              </a:ext>
            </a:extLst>
          </p:cNvPr>
          <p:cNvSpPr>
            <a:spLocks noGrp="1"/>
          </p:cNvSpPr>
          <p:nvPr>
            <p:ph type="sldNum" sz="quarter" idx="12"/>
          </p:nvPr>
        </p:nvSpPr>
        <p:spPr/>
        <p:txBody>
          <a:bodyPr/>
          <a:lstStyle/>
          <a:p>
            <a:fld id="{135AA94E-94F3-4B54-9DD8-29227FC0DAB0}" type="slidenum">
              <a:rPr lang="en-GB" smtClean="0"/>
              <a:t>‹#›</a:t>
            </a:fld>
            <a:endParaRPr lang="en-GB"/>
          </a:p>
        </p:txBody>
      </p:sp>
    </p:spTree>
    <p:extLst>
      <p:ext uri="{BB962C8B-B14F-4D97-AF65-F5344CB8AC3E}">
        <p14:creationId xmlns:p14="http://schemas.microsoft.com/office/powerpoint/2010/main" val="86102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45F12B-71D0-69E2-973C-C1E006C5F0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16B068-18B2-86D9-7C22-FAC1758A3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0C0D4-C2D3-65BD-9D59-B6F3235B4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09C2C6-6AEC-427D-BCC4-2C0B9B0B64EF}" type="datetimeFigureOut">
              <a:rPr lang="en-GB" smtClean="0"/>
              <a:t>22/11/2024</a:t>
            </a:fld>
            <a:endParaRPr lang="en-GB"/>
          </a:p>
        </p:txBody>
      </p:sp>
      <p:sp>
        <p:nvSpPr>
          <p:cNvPr id="5" name="Footer Placeholder 4">
            <a:extLst>
              <a:ext uri="{FF2B5EF4-FFF2-40B4-BE49-F238E27FC236}">
                <a16:creationId xmlns:a16="http://schemas.microsoft.com/office/drawing/2014/main" id="{48AC05C4-8C5E-0D9B-BB2D-F7C5068D69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7859A16-6B01-2B39-A539-6E8A4B3C2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5AA94E-94F3-4B54-9DD8-29227FC0DAB0}" type="slidenum">
              <a:rPr lang="en-GB" smtClean="0"/>
              <a:t>‹#›</a:t>
            </a:fld>
            <a:endParaRPr lang="en-GB"/>
          </a:p>
        </p:txBody>
      </p:sp>
    </p:spTree>
    <p:extLst>
      <p:ext uri="{BB962C8B-B14F-4D97-AF65-F5344CB8AC3E}">
        <p14:creationId xmlns:p14="http://schemas.microsoft.com/office/powerpoint/2010/main" val="3483721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2B8C5-B29B-D1E6-63C9-3F69A2C0F37E}"/>
              </a:ext>
            </a:extLst>
          </p:cNvPr>
          <p:cNvSpPr>
            <a:spLocks noGrp="1"/>
          </p:cNvSpPr>
          <p:nvPr>
            <p:ph type="ctrTitle"/>
          </p:nvPr>
        </p:nvSpPr>
        <p:spPr>
          <a:xfrm>
            <a:off x="1006812" y="714981"/>
            <a:ext cx="10178375" cy="5958193"/>
          </a:xfrm>
        </p:spPr>
        <p:txBody>
          <a:bodyPr numCol="2">
            <a:noAutofit/>
          </a:bodyPr>
          <a:lstStyle/>
          <a:p>
            <a:pPr algn="l"/>
            <a:r>
              <a:rPr lang="en-GB" sz="2800" b="1" dirty="0">
                <a:highlight>
                  <a:srgbClr val="00FFFF"/>
                </a:highlight>
              </a:rPr>
              <a:t>By hand in, you should have:</a:t>
            </a:r>
            <a:br>
              <a:rPr lang="en-GB" sz="2800" dirty="0">
                <a:highlight>
                  <a:srgbClr val="FFFF00"/>
                </a:highlight>
              </a:rPr>
            </a:br>
            <a:br>
              <a:rPr lang="en-GB" sz="2800" dirty="0">
                <a:highlight>
                  <a:srgbClr val="FFFF00"/>
                </a:highlight>
              </a:rPr>
            </a:br>
            <a:r>
              <a:rPr lang="en-GB" sz="2400" b="1" dirty="0">
                <a:highlight>
                  <a:srgbClr val="FFFF00"/>
                </a:highlight>
              </a:rPr>
              <a:t>Mind Map</a:t>
            </a:r>
            <a:br>
              <a:rPr lang="en-GB" sz="2000" dirty="0">
                <a:highlight>
                  <a:srgbClr val="FFFF00"/>
                </a:highlight>
              </a:rPr>
            </a:br>
            <a:r>
              <a:rPr lang="en-GB" sz="2000" dirty="0"/>
              <a:t> 5-7 ideas for your cover. Think about lyrics, text, symbols, colours etc.</a:t>
            </a:r>
            <a:br>
              <a:rPr lang="en-GB" sz="2000" dirty="0"/>
            </a:br>
            <a:br>
              <a:rPr lang="en-GB" sz="2000" dirty="0">
                <a:highlight>
                  <a:srgbClr val="FFFF00"/>
                </a:highlight>
              </a:rPr>
            </a:br>
            <a:r>
              <a:rPr lang="en-GB" sz="2400" b="1" dirty="0">
                <a:highlight>
                  <a:srgbClr val="FFFF00"/>
                </a:highlight>
              </a:rPr>
              <a:t>Mood Board </a:t>
            </a:r>
            <a:br>
              <a:rPr lang="en-GB" sz="2000" dirty="0">
                <a:highlight>
                  <a:srgbClr val="FFFF00"/>
                </a:highlight>
              </a:rPr>
            </a:br>
            <a:r>
              <a:rPr lang="en-GB" sz="2000" dirty="0"/>
              <a:t>Already completed for homework</a:t>
            </a:r>
            <a:br>
              <a:rPr lang="en-GB" sz="2000" dirty="0"/>
            </a:br>
            <a:br>
              <a:rPr lang="en-GB" sz="2400" b="1" dirty="0">
                <a:highlight>
                  <a:srgbClr val="FFFF00"/>
                </a:highlight>
              </a:rPr>
            </a:br>
            <a:r>
              <a:rPr lang="en-GB" sz="2400" b="1" dirty="0">
                <a:highlight>
                  <a:srgbClr val="FFFF00"/>
                </a:highlight>
              </a:rPr>
              <a:t>Initial ideas thumbnails </a:t>
            </a:r>
            <a:br>
              <a:rPr lang="en-GB" sz="2000" dirty="0">
                <a:highlight>
                  <a:srgbClr val="FFFF00"/>
                </a:highlight>
              </a:rPr>
            </a:br>
            <a:r>
              <a:rPr lang="en-GB" sz="2000" dirty="0"/>
              <a:t>sketches of possible routes for development (5-7) with annotations</a:t>
            </a:r>
            <a:br>
              <a:rPr lang="en-GB" sz="2000" dirty="0"/>
            </a:br>
            <a:br>
              <a:rPr lang="en-GB" sz="2000" dirty="0">
                <a:highlight>
                  <a:srgbClr val="FFFF00"/>
                </a:highlight>
              </a:rPr>
            </a:br>
            <a:r>
              <a:rPr lang="en-GB" sz="2400" b="1" dirty="0">
                <a:highlight>
                  <a:srgbClr val="FFFF00"/>
                </a:highlight>
              </a:rPr>
              <a:t>Planning and experimentation</a:t>
            </a:r>
            <a:br>
              <a:rPr lang="en-GB" sz="2400" b="1" dirty="0">
                <a:highlight>
                  <a:srgbClr val="FFFF00"/>
                </a:highlight>
              </a:rPr>
            </a:br>
            <a:r>
              <a:rPr lang="en-GB" sz="2000" dirty="0"/>
              <a:t>Development of your unique outcome. Consider typography, graphics, photography, textures, colours. Practice things in lots of ways. Save thumbnails of your developments to print and annotate in your book.</a:t>
            </a:r>
            <a:br>
              <a:rPr lang="en-GB" sz="2000" dirty="0"/>
            </a:br>
            <a:br>
              <a:rPr lang="en-GB" sz="2000" dirty="0"/>
            </a:br>
            <a:br>
              <a:rPr lang="en-GB" sz="2000" dirty="0"/>
            </a:br>
            <a:br>
              <a:rPr lang="en-GB" sz="2000" dirty="0"/>
            </a:br>
            <a:br>
              <a:rPr lang="en-GB" sz="2000" dirty="0"/>
            </a:br>
            <a:r>
              <a:rPr lang="en-GB" sz="2400" b="1" dirty="0">
                <a:highlight>
                  <a:srgbClr val="FFFF00"/>
                </a:highlight>
              </a:rPr>
              <a:t>Artist Research</a:t>
            </a:r>
            <a:br>
              <a:rPr lang="en-GB" sz="2000" dirty="0">
                <a:highlight>
                  <a:srgbClr val="FFFF00"/>
                </a:highlight>
              </a:rPr>
            </a:br>
            <a:r>
              <a:rPr lang="en-GB" sz="2000" dirty="0"/>
              <a:t>Hipgnosis research and response plus AT LEAST one other relevant to your own personal route of inquiry </a:t>
            </a:r>
            <a:r>
              <a:rPr lang="en-GB" sz="1600" i="1" dirty="0"/>
              <a:t>(See suggestions document on TEAMS.)</a:t>
            </a:r>
            <a:br>
              <a:rPr lang="en-GB" sz="2000" dirty="0">
                <a:highlight>
                  <a:srgbClr val="FFFF00"/>
                </a:highlight>
              </a:rPr>
            </a:br>
            <a:br>
              <a:rPr lang="en-GB" sz="2000" dirty="0">
                <a:highlight>
                  <a:srgbClr val="FFFF00"/>
                </a:highlight>
              </a:rPr>
            </a:br>
            <a:r>
              <a:rPr lang="en-GB" sz="2400" b="1" dirty="0">
                <a:highlight>
                  <a:srgbClr val="FFFF00"/>
                </a:highlight>
              </a:rPr>
              <a:t>Final plan (In colour)</a:t>
            </a:r>
            <a:br>
              <a:rPr lang="en-GB" sz="2000" dirty="0">
                <a:highlight>
                  <a:srgbClr val="FFFF00"/>
                </a:highlight>
              </a:rPr>
            </a:br>
            <a:r>
              <a:rPr lang="en-GB" sz="2000" dirty="0"/>
              <a:t>You should know EXACTLY what you are going to do before you enter the exam!</a:t>
            </a:r>
            <a:br>
              <a:rPr lang="en-GB" sz="2000" dirty="0"/>
            </a:br>
            <a:br>
              <a:rPr lang="en-GB" sz="2000" dirty="0">
                <a:highlight>
                  <a:srgbClr val="FFFF00"/>
                </a:highlight>
              </a:rPr>
            </a:br>
            <a:r>
              <a:rPr lang="en-GB" sz="2400" b="1" dirty="0">
                <a:highlight>
                  <a:srgbClr val="FFFF00"/>
                </a:highlight>
              </a:rPr>
              <a:t>Outcome</a:t>
            </a:r>
            <a:r>
              <a:rPr lang="en-GB" sz="2000" dirty="0">
                <a:highlight>
                  <a:srgbClr val="FFFF00"/>
                </a:highlight>
              </a:rPr>
              <a:t> </a:t>
            </a:r>
            <a:br>
              <a:rPr lang="en-GB" sz="2000" dirty="0">
                <a:highlight>
                  <a:srgbClr val="FFFF00"/>
                </a:highlight>
              </a:rPr>
            </a:br>
            <a:r>
              <a:rPr lang="en-GB" sz="2000" dirty="0"/>
              <a:t>Final artwork displayed on a digital </a:t>
            </a:r>
            <a:r>
              <a:rPr lang="en-GB" sz="2000" dirty="0" err="1"/>
              <a:t>mockup</a:t>
            </a:r>
            <a:r>
              <a:rPr lang="en-GB" sz="2000" dirty="0"/>
              <a:t> and printed at A3 for your book.</a:t>
            </a:r>
            <a:br>
              <a:rPr lang="en-GB" sz="2000" dirty="0"/>
            </a:br>
            <a:br>
              <a:rPr lang="en-GB" sz="2000" dirty="0">
                <a:highlight>
                  <a:srgbClr val="FFFF00"/>
                </a:highlight>
              </a:rPr>
            </a:br>
            <a:r>
              <a:rPr lang="en-GB" sz="2400" b="1" dirty="0">
                <a:highlight>
                  <a:srgbClr val="FFFF00"/>
                </a:highlight>
              </a:rPr>
              <a:t>Evaluation</a:t>
            </a:r>
            <a:r>
              <a:rPr lang="en-GB" sz="2000" dirty="0">
                <a:highlight>
                  <a:srgbClr val="FFFF00"/>
                </a:highlight>
              </a:rPr>
              <a:t> </a:t>
            </a:r>
            <a:br>
              <a:rPr lang="en-GB" sz="2000" dirty="0">
                <a:highlight>
                  <a:srgbClr val="FFFF00"/>
                </a:highlight>
              </a:rPr>
            </a:br>
            <a:r>
              <a:rPr lang="en-GB" sz="2000" dirty="0"/>
              <a:t>How successful was your outcome? What could you improve/adapt? Ensure that you refer back to the brief.</a:t>
            </a:r>
          </a:p>
        </p:txBody>
      </p:sp>
    </p:spTree>
    <p:extLst>
      <p:ext uri="{BB962C8B-B14F-4D97-AF65-F5344CB8AC3E}">
        <p14:creationId xmlns:p14="http://schemas.microsoft.com/office/powerpoint/2010/main" val="379928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2F6AB-1B47-C3C8-0446-C260799AC785}"/>
              </a:ext>
            </a:extLst>
          </p:cNvPr>
          <p:cNvSpPr>
            <a:spLocks noGrp="1"/>
          </p:cNvSpPr>
          <p:nvPr>
            <p:ph type="ctrTitle"/>
          </p:nvPr>
        </p:nvSpPr>
        <p:spPr>
          <a:xfrm>
            <a:off x="5145931" y="0"/>
            <a:ext cx="6634670" cy="949088"/>
          </a:xfrm>
        </p:spPr>
        <p:txBody>
          <a:bodyPr>
            <a:noAutofit/>
          </a:bodyPr>
          <a:lstStyle/>
          <a:p>
            <a:pPr algn="l"/>
            <a:r>
              <a:rPr lang="en-GB" sz="2400">
                <a:highlight>
                  <a:srgbClr val="FFFF00"/>
                </a:highlight>
              </a:rPr>
              <a:t>Your mind map might feature imagery and original artwork as well as written or printed words</a:t>
            </a:r>
          </a:p>
        </p:txBody>
      </p:sp>
      <p:pic>
        <p:nvPicPr>
          <p:cNvPr id="1026" name="Picture 2">
            <a:extLst>
              <a:ext uri="{FF2B5EF4-FFF2-40B4-BE49-F238E27FC236}">
                <a16:creationId xmlns:a16="http://schemas.microsoft.com/office/drawing/2014/main" id="{7BA6FD07-705B-01A9-C8AA-0DBC5EFCE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399" y="339827"/>
            <a:ext cx="4530252" cy="60403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8659F43-13B0-02BC-20A3-33C37A8F4F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781" y="1298304"/>
            <a:ext cx="3275485" cy="46520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54830FC-2AB9-916E-4B10-FBE8321F06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7779" y="1110818"/>
            <a:ext cx="3253177" cy="235176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59BC3D5-2C62-CA51-A2E8-F486424CB3C5}"/>
              </a:ext>
            </a:extLst>
          </p:cNvPr>
          <p:cNvSpPr txBox="1">
            <a:spLocks/>
          </p:cNvSpPr>
          <p:nvPr/>
        </p:nvSpPr>
        <p:spPr>
          <a:xfrm>
            <a:off x="5055140" y="6299538"/>
            <a:ext cx="4108315" cy="4110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400">
                <a:highlight>
                  <a:srgbClr val="FFFF00"/>
                </a:highlight>
              </a:rPr>
              <a:t>Digitally or traditionally created</a:t>
            </a:r>
          </a:p>
        </p:txBody>
      </p:sp>
      <p:pic>
        <p:nvPicPr>
          <p:cNvPr id="1032" name="Picture 8">
            <a:extLst>
              <a:ext uri="{FF2B5EF4-FFF2-40B4-BE49-F238E27FC236}">
                <a16:creationId xmlns:a16="http://schemas.microsoft.com/office/drawing/2014/main" id="{8B42632C-9690-7CA7-2D65-AFDD4F38C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6944" y="3624313"/>
            <a:ext cx="2378413" cy="31712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7A4B6E-9B15-525F-0651-21565A75F006}"/>
              </a:ext>
            </a:extLst>
          </p:cNvPr>
          <p:cNvSpPr txBox="1"/>
          <p:nvPr/>
        </p:nvSpPr>
        <p:spPr>
          <a:xfrm>
            <a:off x="186813" y="474544"/>
            <a:ext cx="2920181" cy="461665"/>
          </a:xfrm>
          <a:prstGeom prst="rect">
            <a:avLst/>
          </a:prstGeom>
          <a:noFill/>
        </p:spPr>
        <p:txBody>
          <a:bodyPr wrap="square">
            <a:spAutoFit/>
          </a:bodyPr>
          <a:lstStyle/>
          <a:p>
            <a:r>
              <a:rPr lang="en-GB" sz="2400" b="1" dirty="0">
                <a:highlight>
                  <a:srgbClr val="00FFFF"/>
                </a:highlight>
              </a:rPr>
              <a:t>Mind Map: WAGOLL</a:t>
            </a:r>
            <a:endParaRPr lang="en-GB" sz="2400" dirty="0"/>
          </a:p>
        </p:txBody>
      </p:sp>
    </p:spTree>
    <p:extLst>
      <p:ext uri="{BB962C8B-B14F-4D97-AF65-F5344CB8AC3E}">
        <p14:creationId xmlns:p14="http://schemas.microsoft.com/office/powerpoint/2010/main" val="2760061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5DB3844D-B117-B8C3-03A3-372CC9F7FC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5869" y="978140"/>
            <a:ext cx="3676290" cy="49017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4E02176B-CBE5-D3F5-9318-9972B825F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085" y="978140"/>
            <a:ext cx="3641116" cy="49017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699A19D-7AB7-BEEF-5480-E45560C43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654" y="978140"/>
            <a:ext cx="3676290" cy="490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26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F85F7D-9E99-924E-E9DC-95A0B1FA4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938153" y="-11840"/>
            <a:ext cx="4065259" cy="5420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C2B8C5-B29B-D1E6-63C9-3F69A2C0F37E}"/>
              </a:ext>
            </a:extLst>
          </p:cNvPr>
          <p:cNvSpPr>
            <a:spLocks noGrp="1"/>
          </p:cNvSpPr>
          <p:nvPr>
            <p:ph type="ctrTitle"/>
          </p:nvPr>
        </p:nvSpPr>
        <p:spPr>
          <a:xfrm>
            <a:off x="3268493" y="5243209"/>
            <a:ext cx="6634670" cy="949088"/>
          </a:xfrm>
        </p:spPr>
        <p:txBody>
          <a:bodyPr>
            <a:noAutofit/>
          </a:bodyPr>
          <a:lstStyle/>
          <a:p>
            <a:r>
              <a:rPr lang="en-GB" sz="2400">
                <a:highlight>
                  <a:srgbClr val="FFFF00"/>
                </a:highlight>
              </a:rPr>
              <a:t>Even if you present your mind map very simply, you can still make it aesthetically pleasing by considering layout, colour and clarity.</a:t>
            </a:r>
          </a:p>
        </p:txBody>
      </p:sp>
      <p:pic>
        <p:nvPicPr>
          <p:cNvPr id="3074" name="Picture 2">
            <a:extLst>
              <a:ext uri="{FF2B5EF4-FFF2-40B4-BE49-F238E27FC236}">
                <a16:creationId xmlns:a16="http://schemas.microsoft.com/office/drawing/2014/main" id="{F4AF2868-E0A1-2EC9-F6C5-31C2645E28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441" y="665703"/>
            <a:ext cx="6386648" cy="4065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372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0d1b514-f229-43fa-8752-0032a1b0613c">
      <Terms xmlns="http://schemas.microsoft.com/office/infopath/2007/PartnerControls"/>
    </lcf76f155ced4ddcb4097134ff3c332f>
    <TaxCatchAll xmlns="85b594ab-9d88-4e98-bdf5-48799910358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0D266E-AC29-4A6D-90C3-26B92888F2D7}"/>
</file>

<file path=customXml/itemProps2.xml><?xml version="1.0" encoding="utf-8"?>
<ds:datastoreItem xmlns:ds="http://schemas.openxmlformats.org/officeDocument/2006/customXml" ds:itemID="{03D0A834-5F70-45DF-B315-56D91BA5B7B9}">
  <ds:schemaRefs>
    <ds:schemaRef ds:uri="85b594ab-9d88-4e98-bdf5-48799910358a"/>
    <ds:schemaRef ds:uri="http://purl.org/dc/dcmitype/"/>
    <ds:schemaRef ds:uri="http://purl.org/dc/terms/"/>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f8c34faf-981c-420a-b0a3-61458520284a"/>
  </ds:schemaRefs>
</ds:datastoreItem>
</file>

<file path=customXml/itemProps3.xml><?xml version="1.0" encoding="utf-8"?>
<ds:datastoreItem xmlns:ds="http://schemas.openxmlformats.org/officeDocument/2006/customXml" ds:itemID="{1A037901-66CE-4F69-9094-F20F802B91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251</Words>
  <Application>Microsoft Office PowerPoint</Application>
  <PresentationFormat>Widescreen</PresentationFormat>
  <Paragraphs>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By hand in, you should have:  Mind Map  5-7 ideas for your cover. Think about lyrics, text, symbols, colours etc.  Mood Board  Already completed for homework  Initial ideas thumbnails  sketches of possible routes for development (5-7) with annotations  Planning and experimentation Development of your unique outcome. Consider typography, graphics, photography, textures, colours. Practice things in lots of ways. Save thumbnails of your developments to print and annotate in your book.     Artist Research Hipgnosis research and response plus AT LEAST one other relevant to your own personal route of inquiry (See suggestions document on TEAMS.)  Final plan (In colour) You should know EXACTLY what you are going to do before you enter the exam!  Outcome  Final artwork displayed on a digital mockup and printed at A3 for your book.  Evaluation  How successful was your outcome? What could you improve/adapt? Ensure that you refer back to the brief.</vt:lpstr>
      <vt:lpstr>Your mind map might feature imagery and original artwork as well as written or printed words</vt:lpstr>
      <vt:lpstr>PowerPoint Presentation</vt:lpstr>
      <vt:lpstr>Even if you present your mind map very simply, you can still make it aesthetically pleasing by considering layout, colour and clarity.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mind map might feature imagery and original artwork as well as written or printed words</dc:title>
  <dc:creator>KCrozier (CCHSG)</dc:creator>
  <cp:lastModifiedBy>KCrozier (CCHSG)</cp:lastModifiedBy>
  <cp:revision>1</cp:revision>
  <dcterms:created xsi:type="dcterms:W3CDTF">2024-06-13T10:55:52Z</dcterms:created>
  <dcterms:modified xsi:type="dcterms:W3CDTF">2024-11-22T13:15:36Z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