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3" r:id="rId6"/>
    <p:sldId id="259" r:id="rId7"/>
    <p:sldId id="260" r:id="rId8"/>
    <p:sldId id="262" r:id="rId9"/>
    <p:sldId id="261" r:id="rId10"/>
    <p:sldId id="265"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F63115-B456-42BA-897E-1AFDE52602E1}" v="15" dt="2025-05-07T12:46:06.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Crozier (CCHSG)" userId="9b757dd7-e5a4-40cd-982f-d046242dad35" providerId="ADAL" clId="{335D824F-16DF-4F45-A3CB-599F05D7BD74}"/>
    <pc:docChg chg="custSel delSld modSld sldOrd">
      <pc:chgData name="KCrozier (CCHSG)" userId="9b757dd7-e5a4-40cd-982f-d046242dad35" providerId="ADAL" clId="{335D824F-16DF-4F45-A3CB-599F05D7BD74}" dt="2025-02-12T15:43:49.355" v="607" actId="1076"/>
      <pc:docMkLst>
        <pc:docMk/>
      </pc:docMkLst>
      <pc:sldChg chg="del">
        <pc:chgData name="KCrozier (CCHSG)" userId="9b757dd7-e5a4-40cd-982f-d046242dad35" providerId="ADAL" clId="{335D824F-16DF-4F45-A3CB-599F05D7BD74}" dt="2025-02-12T15:41:00.329" v="383" actId="2696"/>
        <pc:sldMkLst>
          <pc:docMk/>
          <pc:sldMk cId="2338915993" sldId="256"/>
        </pc:sldMkLst>
      </pc:sldChg>
      <pc:sldChg chg="addSp delSp modSp mod">
        <pc:chgData name="KCrozier (CCHSG)" userId="9b757dd7-e5a4-40cd-982f-d046242dad35" providerId="ADAL" clId="{335D824F-16DF-4F45-A3CB-599F05D7BD74}" dt="2025-02-12T15:43:49.355" v="607" actId="1076"/>
        <pc:sldMkLst>
          <pc:docMk/>
          <pc:sldMk cId="1265205727" sldId="257"/>
        </pc:sldMkLst>
        <pc:spChg chg="add mod">
          <ac:chgData name="KCrozier (CCHSG)" userId="9b757dd7-e5a4-40cd-982f-d046242dad35" providerId="ADAL" clId="{335D824F-16DF-4F45-A3CB-599F05D7BD74}" dt="2025-02-12T15:43:49.355" v="607" actId="1076"/>
          <ac:spMkLst>
            <pc:docMk/>
            <pc:sldMk cId="1265205727" sldId="257"/>
            <ac:spMk id="5" creationId="{2A3F6044-986D-09FA-04B3-F01EB092A455}"/>
          </ac:spMkLst>
        </pc:spChg>
      </pc:sldChg>
      <pc:sldChg chg="addSp modSp mod">
        <pc:chgData name="KCrozier (CCHSG)" userId="9b757dd7-e5a4-40cd-982f-d046242dad35" providerId="ADAL" clId="{335D824F-16DF-4F45-A3CB-599F05D7BD74}" dt="2025-02-12T15:12:33.108" v="61" actId="1076"/>
        <pc:sldMkLst>
          <pc:docMk/>
          <pc:sldMk cId="3451933153" sldId="259"/>
        </pc:sldMkLst>
        <pc:spChg chg="add mod">
          <ac:chgData name="KCrozier (CCHSG)" userId="9b757dd7-e5a4-40cd-982f-d046242dad35" providerId="ADAL" clId="{335D824F-16DF-4F45-A3CB-599F05D7BD74}" dt="2025-02-12T15:12:33.108" v="61" actId="1076"/>
          <ac:spMkLst>
            <pc:docMk/>
            <pc:sldMk cId="3451933153" sldId="259"/>
            <ac:spMk id="2" creationId="{D98ABB38-AC25-151A-E89D-E8468281B374}"/>
          </ac:spMkLst>
        </pc:spChg>
        <pc:spChg chg="add mod">
          <ac:chgData name="KCrozier (CCHSG)" userId="9b757dd7-e5a4-40cd-982f-d046242dad35" providerId="ADAL" clId="{335D824F-16DF-4F45-A3CB-599F05D7BD74}" dt="2025-02-12T15:12:28.620" v="60" actId="1076"/>
          <ac:spMkLst>
            <pc:docMk/>
            <pc:sldMk cId="3451933153" sldId="259"/>
            <ac:spMk id="3" creationId="{BA7C72BF-1612-58F6-2840-568488FB1F37}"/>
          </ac:spMkLst>
        </pc:spChg>
      </pc:sldChg>
      <pc:sldChg chg="addSp modSp mod">
        <pc:chgData name="KCrozier (CCHSG)" userId="9b757dd7-e5a4-40cd-982f-d046242dad35" providerId="ADAL" clId="{335D824F-16DF-4F45-A3CB-599F05D7BD74}" dt="2025-02-12T15:36:29.057" v="310" actId="1076"/>
        <pc:sldMkLst>
          <pc:docMk/>
          <pc:sldMk cId="2674276975" sldId="260"/>
        </pc:sldMkLst>
        <pc:spChg chg="add mod">
          <ac:chgData name="KCrozier (CCHSG)" userId="9b757dd7-e5a4-40cd-982f-d046242dad35" providerId="ADAL" clId="{335D824F-16DF-4F45-A3CB-599F05D7BD74}" dt="2025-02-12T15:36:25.793" v="309" actId="1076"/>
          <ac:spMkLst>
            <pc:docMk/>
            <pc:sldMk cId="2674276975" sldId="260"/>
            <ac:spMk id="2" creationId="{40E60A72-D550-7BF5-BB2F-11916BB7D397}"/>
          </ac:spMkLst>
        </pc:spChg>
        <pc:spChg chg="add mod">
          <ac:chgData name="KCrozier (CCHSG)" userId="9b757dd7-e5a4-40cd-982f-d046242dad35" providerId="ADAL" clId="{335D824F-16DF-4F45-A3CB-599F05D7BD74}" dt="2025-02-12T15:36:29.057" v="310" actId="1076"/>
          <ac:spMkLst>
            <pc:docMk/>
            <pc:sldMk cId="2674276975" sldId="260"/>
            <ac:spMk id="3" creationId="{D19F9272-F027-6512-C5D0-165AD32C4323}"/>
          </ac:spMkLst>
        </pc:spChg>
        <pc:spChg chg="add mod">
          <ac:chgData name="KCrozier (CCHSG)" userId="9b757dd7-e5a4-40cd-982f-d046242dad35" providerId="ADAL" clId="{335D824F-16DF-4F45-A3CB-599F05D7BD74}" dt="2025-02-12T15:34:05.221" v="294" actId="14100"/>
          <ac:spMkLst>
            <pc:docMk/>
            <pc:sldMk cId="2674276975" sldId="260"/>
            <ac:spMk id="4" creationId="{A058D106-086D-249D-3780-C33C23E58269}"/>
          </ac:spMkLst>
        </pc:spChg>
        <pc:spChg chg="add mod">
          <ac:chgData name="KCrozier (CCHSG)" userId="9b757dd7-e5a4-40cd-982f-d046242dad35" providerId="ADAL" clId="{335D824F-16DF-4F45-A3CB-599F05D7BD74}" dt="2025-02-12T15:36:18.107" v="308" actId="1076"/>
          <ac:spMkLst>
            <pc:docMk/>
            <pc:sldMk cId="2674276975" sldId="260"/>
            <ac:spMk id="5" creationId="{40C15D7F-095A-9490-B23A-CD866A55C2FF}"/>
          </ac:spMkLst>
        </pc:spChg>
      </pc:sldChg>
      <pc:sldChg chg="addSp delSp modSp mod">
        <pc:chgData name="KCrozier (CCHSG)" userId="9b757dd7-e5a4-40cd-982f-d046242dad35" providerId="ADAL" clId="{335D824F-16DF-4F45-A3CB-599F05D7BD74}" dt="2025-02-12T15:40:55.730" v="382" actId="1076"/>
        <pc:sldMkLst>
          <pc:docMk/>
          <pc:sldMk cId="4019987219" sldId="261"/>
        </pc:sldMkLst>
        <pc:spChg chg="add mod">
          <ac:chgData name="KCrozier (CCHSG)" userId="9b757dd7-e5a4-40cd-982f-d046242dad35" providerId="ADAL" clId="{335D824F-16DF-4F45-A3CB-599F05D7BD74}" dt="2025-02-12T15:40:55.730" v="382" actId="1076"/>
          <ac:spMkLst>
            <pc:docMk/>
            <pc:sldMk cId="4019987219" sldId="261"/>
            <ac:spMk id="2" creationId="{877083FD-49C5-29CF-C7D2-F2EB1FCA6603}"/>
          </ac:spMkLst>
        </pc:spChg>
      </pc:sldChg>
      <pc:sldChg chg="addSp modSp mod ord">
        <pc:chgData name="KCrozier (CCHSG)" userId="9b757dd7-e5a4-40cd-982f-d046242dad35" providerId="ADAL" clId="{335D824F-16DF-4F45-A3CB-599F05D7BD74}" dt="2025-02-12T15:39:11.542" v="328" actId="1076"/>
        <pc:sldMkLst>
          <pc:docMk/>
          <pc:sldMk cId="3886349295" sldId="262"/>
        </pc:sldMkLst>
        <pc:spChg chg="add mod">
          <ac:chgData name="KCrozier (CCHSG)" userId="9b757dd7-e5a4-40cd-982f-d046242dad35" providerId="ADAL" clId="{335D824F-16DF-4F45-A3CB-599F05D7BD74}" dt="2025-02-12T15:39:11.542" v="328" actId="1076"/>
          <ac:spMkLst>
            <pc:docMk/>
            <pc:sldMk cId="3886349295" sldId="262"/>
            <ac:spMk id="2" creationId="{AEBB8C53-76DE-0F5F-4F3B-15711BBA6040}"/>
          </ac:spMkLst>
        </pc:spChg>
      </pc:sldChg>
      <pc:sldChg chg="addSp modSp mod">
        <pc:chgData name="KCrozier (CCHSG)" userId="9b757dd7-e5a4-40cd-982f-d046242dad35" providerId="ADAL" clId="{335D824F-16DF-4F45-A3CB-599F05D7BD74}" dt="2025-02-12T15:11:13.582" v="30" actId="1076"/>
        <pc:sldMkLst>
          <pc:docMk/>
          <pc:sldMk cId="1204415078" sldId="263"/>
        </pc:sldMkLst>
        <pc:spChg chg="add mod">
          <ac:chgData name="KCrozier (CCHSG)" userId="9b757dd7-e5a4-40cd-982f-d046242dad35" providerId="ADAL" clId="{335D824F-16DF-4F45-A3CB-599F05D7BD74}" dt="2025-02-12T15:11:13.582" v="30" actId="1076"/>
          <ac:spMkLst>
            <pc:docMk/>
            <pc:sldMk cId="1204415078" sldId="263"/>
            <ac:spMk id="3" creationId="{C0E866A0-34F5-C3AB-B97D-7DAFFE161D71}"/>
          </ac:spMkLst>
        </pc:spChg>
      </pc:sldChg>
    </pc:docChg>
  </pc:docChgLst>
  <pc:docChgLst>
    <pc:chgData name="KCrozier (CCHSG)" userId="9b757dd7-e5a4-40cd-982f-d046242dad35" providerId="ADAL" clId="{7BF63115-B456-42BA-897E-1AFDE52602E1}"/>
    <pc:docChg chg="undo custSel addSld modSld">
      <pc:chgData name="KCrozier (CCHSG)" userId="9b757dd7-e5a4-40cd-982f-d046242dad35" providerId="ADAL" clId="{7BF63115-B456-42BA-897E-1AFDE52602E1}" dt="2025-05-09T09:58:43.015" v="675" actId="12"/>
      <pc:docMkLst>
        <pc:docMk/>
      </pc:docMkLst>
      <pc:sldChg chg="modSp mod">
        <pc:chgData name="KCrozier (CCHSG)" userId="9b757dd7-e5a4-40cd-982f-d046242dad35" providerId="ADAL" clId="{7BF63115-B456-42BA-897E-1AFDE52602E1}" dt="2025-05-09T09:58:38.700" v="673" actId="12"/>
        <pc:sldMkLst>
          <pc:docMk/>
          <pc:sldMk cId="1265205727" sldId="257"/>
        </pc:sldMkLst>
        <pc:spChg chg="mod">
          <ac:chgData name="KCrozier (CCHSG)" userId="9b757dd7-e5a4-40cd-982f-d046242dad35" providerId="ADAL" clId="{7BF63115-B456-42BA-897E-1AFDE52602E1}" dt="2025-05-07T11:29:45.270" v="518" actId="1076"/>
          <ac:spMkLst>
            <pc:docMk/>
            <pc:sldMk cId="1265205727" sldId="257"/>
            <ac:spMk id="3" creationId="{DB66C633-7FEC-6A95-5A44-5AD0760BB3E4}"/>
          </ac:spMkLst>
        </pc:spChg>
        <pc:spChg chg="mod">
          <ac:chgData name="KCrozier (CCHSG)" userId="9b757dd7-e5a4-40cd-982f-d046242dad35" providerId="ADAL" clId="{7BF63115-B456-42BA-897E-1AFDE52602E1}" dt="2025-05-09T09:58:38.700" v="673" actId="12"/>
          <ac:spMkLst>
            <pc:docMk/>
            <pc:sldMk cId="1265205727" sldId="257"/>
            <ac:spMk id="5" creationId="{2A3F6044-986D-09FA-04B3-F01EB092A455}"/>
          </ac:spMkLst>
        </pc:spChg>
        <pc:picChg chg="mod">
          <ac:chgData name="KCrozier (CCHSG)" userId="9b757dd7-e5a4-40cd-982f-d046242dad35" providerId="ADAL" clId="{7BF63115-B456-42BA-897E-1AFDE52602E1}" dt="2025-05-07T11:29:46.949" v="519" actId="1076"/>
          <ac:picMkLst>
            <pc:docMk/>
            <pc:sldMk cId="1265205727" sldId="257"/>
            <ac:picMk id="2" creationId="{E93C45B3-93FE-6CC6-6194-F29522532AD4}"/>
          </ac:picMkLst>
        </pc:picChg>
      </pc:sldChg>
      <pc:sldChg chg="addSp modSp mod">
        <pc:chgData name="KCrozier (CCHSG)" userId="9b757dd7-e5a4-40cd-982f-d046242dad35" providerId="ADAL" clId="{7BF63115-B456-42BA-897E-1AFDE52602E1}" dt="2025-05-09T09:58:32.716" v="671" actId="12"/>
        <pc:sldMkLst>
          <pc:docMk/>
          <pc:sldMk cId="3451933153" sldId="259"/>
        </pc:sldMkLst>
        <pc:spChg chg="mod">
          <ac:chgData name="KCrozier (CCHSG)" userId="9b757dd7-e5a4-40cd-982f-d046242dad35" providerId="ADAL" clId="{7BF63115-B456-42BA-897E-1AFDE52602E1}" dt="2025-05-09T09:58:29.086" v="669" actId="12"/>
          <ac:spMkLst>
            <pc:docMk/>
            <pc:sldMk cId="3451933153" sldId="259"/>
            <ac:spMk id="2" creationId="{D98ABB38-AC25-151A-E89D-E8468281B374}"/>
          </ac:spMkLst>
        </pc:spChg>
        <pc:spChg chg="mod">
          <ac:chgData name="KCrozier (CCHSG)" userId="9b757dd7-e5a4-40cd-982f-d046242dad35" providerId="ADAL" clId="{7BF63115-B456-42BA-897E-1AFDE52602E1}" dt="2025-05-07T10:55:02.498" v="185" actId="1076"/>
          <ac:spMkLst>
            <pc:docMk/>
            <pc:sldMk cId="3451933153" sldId="259"/>
            <ac:spMk id="3" creationId="{BA7C72BF-1612-58F6-2840-568488FB1F37}"/>
          </ac:spMkLst>
        </pc:spChg>
        <pc:spChg chg="add mod">
          <ac:chgData name="KCrozier (CCHSG)" userId="9b757dd7-e5a4-40cd-982f-d046242dad35" providerId="ADAL" clId="{7BF63115-B456-42BA-897E-1AFDE52602E1}" dt="2025-05-07T10:54:59.575" v="184" actId="1076"/>
          <ac:spMkLst>
            <pc:docMk/>
            <pc:sldMk cId="3451933153" sldId="259"/>
            <ac:spMk id="5" creationId="{42507345-E35C-3AB6-9BF3-1F73A198D2DD}"/>
          </ac:spMkLst>
        </pc:spChg>
        <pc:spChg chg="add mod">
          <ac:chgData name="KCrozier (CCHSG)" userId="9b757dd7-e5a4-40cd-982f-d046242dad35" providerId="ADAL" clId="{7BF63115-B456-42BA-897E-1AFDE52602E1}" dt="2025-05-09T09:58:32.716" v="671" actId="12"/>
          <ac:spMkLst>
            <pc:docMk/>
            <pc:sldMk cId="3451933153" sldId="259"/>
            <ac:spMk id="6" creationId="{9A7E8492-A94F-2BD8-F341-4F28D8D0C765}"/>
          </ac:spMkLst>
        </pc:spChg>
      </pc:sldChg>
      <pc:sldChg chg="addSp delSp modSp mod">
        <pc:chgData name="KCrozier (CCHSG)" userId="9b757dd7-e5a4-40cd-982f-d046242dad35" providerId="ADAL" clId="{7BF63115-B456-42BA-897E-1AFDE52602E1}" dt="2025-05-09T09:58:43.015" v="675" actId="12"/>
        <pc:sldMkLst>
          <pc:docMk/>
          <pc:sldMk cId="2674276975" sldId="260"/>
        </pc:sldMkLst>
        <pc:spChg chg="mod">
          <ac:chgData name="KCrozier (CCHSG)" userId="9b757dd7-e5a4-40cd-982f-d046242dad35" providerId="ADAL" clId="{7BF63115-B456-42BA-897E-1AFDE52602E1}" dt="2025-05-09T09:58:43.015" v="675" actId="12"/>
          <ac:spMkLst>
            <pc:docMk/>
            <pc:sldMk cId="2674276975" sldId="260"/>
            <ac:spMk id="2" creationId="{40E60A72-D550-7BF5-BB2F-11916BB7D397}"/>
          </ac:spMkLst>
        </pc:spChg>
        <pc:picChg chg="add mod modCrop">
          <ac:chgData name="KCrozier (CCHSG)" userId="9b757dd7-e5a4-40cd-982f-d046242dad35" providerId="ADAL" clId="{7BF63115-B456-42BA-897E-1AFDE52602E1}" dt="2025-05-07T10:32:29.994" v="102" actId="1076"/>
          <ac:picMkLst>
            <pc:docMk/>
            <pc:sldMk cId="2674276975" sldId="260"/>
            <ac:picMk id="7" creationId="{85F1993D-9160-F611-9848-CCF45C546BC3}"/>
          </ac:picMkLst>
        </pc:picChg>
      </pc:sldChg>
      <pc:sldChg chg="addSp delSp modSp mod">
        <pc:chgData name="KCrozier (CCHSG)" userId="9b757dd7-e5a4-40cd-982f-d046242dad35" providerId="ADAL" clId="{7BF63115-B456-42BA-897E-1AFDE52602E1}" dt="2025-05-07T11:28:37.105" v="504" actId="20577"/>
        <pc:sldMkLst>
          <pc:docMk/>
          <pc:sldMk cId="4019987219" sldId="261"/>
        </pc:sldMkLst>
        <pc:spChg chg="mod">
          <ac:chgData name="KCrozier (CCHSG)" userId="9b757dd7-e5a4-40cd-982f-d046242dad35" providerId="ADAL" clId="{7BF63115-B456-42BA-897E-1AFDE52602E1}" dt="2025-05-07T11:28:37.105" v="504" actId="20577"/>
          <ac:spMkLst>
            <pc:docMk/>
            <pc:sldMk cId="4019987219" sldId="261"/>
            <ac:spMk id="2" creationId="{877083FD-49C5-29CF-C7D2-F2EB1FCA6603}"/>
          </ac:spMkLst>
        </pc:spChg>
        <pc:spChg chg="add del mod ord">
          <ac:chgData name="KCrozier (CCHSG)" userId="9b757dd7-e5a4-40cd-982f-d046242dad35" providerId="ADAL" clId="{7BF63115-B456-42BA-897E-1AFDE52602E1}" dt="2025-05-07T11:28:29.385" v="498" actId="1076"/>
          <ac:spMkLst>
            <pc:docMk/>
            <pc:sldMk cId="4019987219" sldId="261"/>
            <ac:spMk id="3" creationId="{78A61E8B-A7F2-9330-8034-7ED344D388D0}"/>
          </ac:spMkLst>
        </pc:spChg>
        <pc:picChg chg="add mod">
          <ac:chgData name="KCrozier (CCHSG)" userId="9b757dd7-e5a4-40cd-982f-d046242dad35" providerId="ADAL" clId="{7BF63115-B456-42BA-897E-1AFDE52602E1}" dt="2025-05-07T11:03:50.239" v="208" actId="1076"/>
          <ac:picMkLst>
            <pc:docMk/>
            <pc:sldMk cId="4019987219" sldId="261"/>
            <ac:picMk id="20" creationId="{702F18A3-1559-6253-F49F-5DF0AB248204}"/>
          </ac:picMkLst>
        </pc:picChg>
      </pc:sldChg>
      <pc:sldChg chg="addSp delSp modSp mod">
        <pc:chgData name="KCrozier (CCHSG)" userId="9b757dd7-e5a4-40cd-982f-d046242dad35" providerId="ADAL" clId="{7BF63115-B456-42BA-897E-1AFDE52602E1}" dt="2025-05-07T12:46:59.108" v="664" actId="1076"/>
        <pc:sldMkLst>
          <pc:docMk/>
          <pc:sldMk cId="3886349295" sldId="262"/>
        </pc:sldMkLst>
        <pc:spChg chg="mod">
          <ac:chgData name="KCrozier (CCHSG)" userId="9b757dd7-e5a4-40cd-982f-d046242dad35" providerId="ADAL" clId="{7BF63115-B456-42BA-897E-1AFDE52602E1}" dt="2025-05-07T11:28:06.995" v="495" actId="20577"/>
          <ac:spMkLst>
            <pc:docMk/>
            <pc:sldMk cId="3886349295" sldId="262"/>
            <ac:spMk id="2" creationId="{AEBB8C53-76DE-0F5F-4F3B-15711BBA6040}"/>
          </ac:spMkLst>
        </pc:spChg>
        <pc:spChg chg="add mod">
          <ac:chgData name="KCrozier (CCHSG)" userId="9b757dd7-e5a4-40cd-982f-d046242dad35" providerId="ADAL" clId="{7BF63115-B456-42BA-897E-1AFDE52602E1}" dt="2025-05-07T12:46:59.108" v="664" actId="1076"/>
          <ac:spMkLst>
            <pc:docMk/>
            <pc:sldMk cId="3886349295" sldId="262"/>
            <ac:spMk id="3" creationId="{142CA1CC-A292-B74D-582B-087FABB1B277}"/>
          </ac:spMkLst>
        </pc:spChg>
        <pc:picChg chg="add mod modCrop">
          <ac:chgData name="KCrozier (CCHSG)" userId="9b757dd7-e5a4-40cd-982f-d046242dad35" providerId="ADAL" clId="{7BF63115-B456-42BA-897E-1AFDE52602E1}" dt="2025-05-07T10:55:24.024" v="188" actId="1076"/>
          <ac:picMkLst>
            <pc:docMk/>
            <pc:sldMk cId="3886349295" sldId="262"/>
            <ac:picMk id="5" creationId="{BC5BABC2-47E7-2F99-E252-4F61E4D6B8A1}"/>
          </ac:picMkLst>
        </pc:picChg>
      </pc:sldChg>
      <pc:sldChg chg="addSp delSp modSp mod">
        <pc:chgData name="KCrozier (CCHSG)" userId="9b757dd7-e5a4-40cd-982f-d046242dad35" providerId="ADAL" clId="{7BF63115-B456-42BA-897E-1AFDE52602E1}" dt="2025-05-07T10:53:34.491" v="170" actId="1076"/>
        <pc:sldMkLst>
          <pc:docMk/>
          <pc:sldMk cId="1204415078" sldId="263"/>
        </pc:sldMkLst>
        <pc:spChg chg="mod">
          <ac:chgData name="KCrozier (CCHSG)" userId="9b757dd7-e5a4-40cd-982f-d046242dad35" providerId="ADAL" clId="{7BF63115-B456-42BA-897E-1AFDE52602E1}" dt="2025-05-07T10:53:31.777" v="169" actId="1076"/>
          <ac:spMkLst>
            <pc:docMk/>
            <pc:sldMk cId="1204415078" sldId="263"/>
            <ac:spMk id="2" creationId="{CEB91040-4BE1-C970-BC06-678F0469613A}"/>
          </ac:spMkLst>
        </pc:spChg>
        <pc:spChg chg="mod">
          <ac:chgData name="KCrozier (CCHSG)" userId="9b757dd7-e5a4-40cd-982f-d046242dad35" providerId="ADAL" clId="{7BF63115-B456-42BA-897E-1AFDE52602E1}" dt="2025-05-07T10:53:34.491" v="170" actId="1076"/>
          <ac:spMkLst>
            <pc:docMk/>
            <pc:sldMk cId="1204415078" sldId="263"/>
            <ac:spMk id="3" creationId="{C0E866A0-34F5-C3AB-B97D-7DAFFE161D71}"/>
          </ac:spMkLst>
        </pc:spChg>
        <pc:spChg chg="add mod">
          <ac:chgData name="KCrozier (CCHSG)" userId="9b757dd7-e5a4-40cd-982f-d046242dad35" providerId="ADAL" clId="{7BF63115-B456-42BA-897E-1AFDE52602E1}" dt="2025-05-07T10:53:31.777" v="169" actId="1076"/>
          <ac:spMkLst>
            <pc:docMk/>
            <pc:sldMk cId="1204415078" sldId="263"/>
            <ac:spMk id="5" creationId="{E1BBDE4C-5425-738A-DDF0-F3EFF626067D}"/>
          </ac:spMkLst>
        </pc:spChg>
        <pc:picChg chg="add mod modCrop">
          <ac:chgData name="KCrozier (CCHSG)" userId="9b757dd7-e5a4-40cd-982f-d046242dad35" providerId="ADAL" clId="{7BF63115-B456-42BA-897E-1AFDE52602E1}" dt="2025-05-07T10:51:22.093" v="145" actId="1076"/>
          <ac:picMkLst>
            <pc:docMk/>
            <pc:sldMk cId="1204415078" sldId="263"/>
            <ac:picMk id="4" creationId="{4E094349-E23A-FA5A-1B0D-857F952A5364}"/>
          </ac:picMkLst>
        </pc:picChg>
      </pc:sldChg>
      <pc:sldChg chg="addSp delSp modSp add mod">
        <pc:chgData name="KCrozier (CCHSG)" userId="9b757dd7-e5a4-40cd-982f-d046242dad35" providerId="ADAL" clId="{7BF63115-B456-42BA-897E-1AFDE52602E1}" dt="2025-05-07T11:29:25.342" v="517" actId="1076"/>
        <pc:sldMkLst>
          <pc:docMk/>
          <pc:sldMk cId="2543538938" sldId="264"/>
        </pc:sldMkLst>
        <pc:spChg chg="add mod">
          <ac:chgData name="KCrozier (CCHSG)" userId="9b757dd7-e5a4-40cd-982f-d046242dad35" providerId="ADAL" clId="{7BF63115-B456-42BA-897E-1AFDE52602E1}" dt="2025-05-07T11:29:25.342" v="517" actId="1076"/>
          <ac:spMkLst>
            <pc:docMk/>
            <pc:sldMk cId="2543538938" sldId="264"/>
            <ac:spMk id="10" creationId="{2185853D-4C38-D471-0F68-BF872D39E0FC}"/>
          </ac:spMkLst>
        </pc:spChg>
        <pc:spChg chg="add mod">
          <ac:chgData name="KCrozier (CCHSG)" userId="9b757dd7-e5a4-40cd-982f-d046242dad35" providerId="ADAL" clId="{7BF63115-B456-42BA-897E-1AFDE52602E1}" dt="2025-05-07T11:29:21.563" v="516" actId="14100"/>
          <ac:spMkLst>
            <pc:docMk/>
            <pc:sldMk cId="2543538938" sldId="264"/>
            <ac:spMk id="14" creationId="{88ADA800-458A-6DD8-AD29-873CFB11A8FB}"/>
          </ac:spMkLst>
        </pc:spChg>
        <pc:picChg chg="add mod modCrop">
          <ac:chgData name="KCrozier (CCHSG)" userId="9b757dd7-e5a4-40cd-982f-d046242dad35" providerId="ADAL" clId="{7BF63115-B456-42BA-897E-1AFDE52602E1}" dt="2025-05-07T11:15:27.931" v="451" actId="1076"/>
          <ac:picMkLst>
            <pc:docMk/>
            <pc:sldMk cId="2543538938" sldId="264"/>
            <ac:picMk id="8" creationId="{C734A96F-B98D-779B-0370-D8CA024A19D5}"/>
          </ac:picMkLst>
        </pc:picChg>
        <pc:picChg chg="mod modCrop">
          <ac:chgData name="KCrozier (CCHSG)" userId="9b757dd7-e5a4-40cd-982f-d046242dad35" providerId="ADAL" clId="{7BF63115-B456-42BA-897E-1AFDE52602E1}" dt="2025-05-07T10:27:13.689" v="47" actId="1076"/>
          <ac:picMkLst>
            <pc:docMk/>
            <pc:sldMk cId="2543538938" sldId="264"/>
            <ac:picMk id="19" creationId="{6DD64569-C27A-B290-0001-3B2421F07A56}"/>
          </ac:picMkLst>
        </pc:picChg>
      </pc:sldChg>
      <pc:sldChg chg="addSp delSp modSp add mod">
        <pc:chgData name="KCrozier (CCHSG)" userId="9b757dd7-e5a4-40cd-982f-d046242dad35" providerId="ADAL" clId="{7BF63115-B456-42BA-897E-1AFDE52602E1}" dt="2025-05-07T11:21:30.069" v="493" actId="1076"/>
        <pc:sldMkLst>
          <pc:docMk/>
          <pc:sldMk cId="3324934508" sldId="265"/>
        </pc:sldMkLst>
        <pc:spChg chg="add mod">
          <ac:chgData name="KCrozier (CCHSG)" userId="9b757dd7-e5a4-40cd-982f-d046242dad35" providerId="ADAL" clId="{7BF63115-B456-42BA-897E-1AFDE52602E1}" dt="2025-05-07T11:21:30.069" v="493" actId="1076"/>
          <ac:spMkLst>
            <pc:docMk/>
            <pc:sldMk cId="3324934508" sldId="265"/>
            <ac:spMk id="12" creationId="{8F043286-93C5-57C3-F540-A39D6353BCD3}"/>
          </ac:spMkLst>
        </pc:spChg>
        <pc:picChg chg="mod modCrop">
          <ac:chgData name="KCrozier (CCHSG)" userId="9b757dd7-e5a4-40cd-982f-d046242dad35" providerId="ADAL" clId="{7BF63115-B456-42BA-897E-1AFDE52602E1}" dt="2025-05-07T11:21:23.730" v="491" actId="1076"/>
          <ac:picMkLst>
            <pc:docMk/>
            <pc:sldMk cId="3324934508" sldId="265"/>
            <ac:picMk id="13" creationId="{6C004306-D020-8ABD-AB5F-257CD1C352E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AB84B-6377-4466-8C3B-33EAAB9004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8329036-D1D2-2EC2-CACC-5E4FDEB711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060DED7-BC88-7A1C-1688-99FD2CFF4EED}"/>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64675C43-BF11-E5A6-FFAB-C14D751454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BDA74D-6684-61CF-4F1B-956E59D2D9BF}"/>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1167037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7423-0DF3-A50B-E419-DE62B60F0A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897517-EDE1-4739-D362-42583AEB13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DAB052-C7B3-E834-6C83-2F9E4C3EC849}"/>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2E301C7E-A90A-DF9B-C168-BE452F9A44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4F6797-9B7F-CA4A-770B-1719E6D52380}"/>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47766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16A5-8102-F51F-0F5C-75885E330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93D390-3706-08AD-1D03-6D95C4A1E1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CB108A-E843-03E8-061A-7C5F94FA8CEF}"/>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166AC28B-93AF-271D-2D11-94A0777DCA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E0BA39-27D0-7779-B8D3-75DFF0609351}"/>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35963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14C5-A76D-71E8-2BEB-514D5F17CA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13473A-B6A3-0FEC-E0B0-830747672C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4D4958-D5E3-7726-FED7-014DC6400B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B96426-970F-3A94-5C62-6F66D962ABCA}"/>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6" name="Footer Placeholder 5">
            <a:extLst>
              <a:ext uri="{FF2B5EF4-FFF2-40B4-BE49-F238E27FC236}">
                <a16:creationId xmlns:a16="http://schemas.microsoft.com/office/drawing/2014/main" id="{8E0BD136-6CEA-4B92-4A8A-84A184BCC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51BE0D-CA96-2170-EBEB-90FB5628C57E}"/>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1140458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EABD-2035-46B7-4EC2-D96D37AD90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F57E43-8DF4-94B1-098D-59AF70C9F0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9CC67D-38E6-7037-1E7E-C98B1669D6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5C0D7E-6D10-604A-25A3-22484B6BAC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FDFD1D-CD0F-DC58-824F-E6FA6442A3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81932A2-1EB3-BB4D-149F-DCB1C949491E}"/>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8" name="Footer Placeholder 7">
            <a:extLst>
              <a:ext uri="{FF2B5EF4-FFF2-40B4-BE49-F238E27FC236}">
                <a16:creationId xmlns:a16="http://schemas.microsoft.com/office/drawing/2014/main" id="{2A35D022-EB89-11B4-C722-EA50F74AC7E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6C9F7B-394C-0E68-F93E-E359948D2EED}"/>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225458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F1B7-9A9B-39FE-69D8-7DE018C59C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83791B4-4BA1-4625-CB4B-0417267EB5BC}"/>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4" name="Footer Placeholder 3">
            <a:extLst>
              <a:ext uri="{FF2B5EF4-FFF2-40B4-BE49-F238E27FC236}">
                <a16:creationId xmlns:a16="http://schemas.microsoft.com/office/drawing/2014/main" id="{D91DF059-66A6-B76B-1844-859C5C53B50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DC5C43-17CD-B3CB-A4FD-DE06E24E1F37}"/>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201322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4E2881-CCAB-B5EA-E461-2D7BF0ED6F71}"/>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3" name="Footer Placeholder 2">
            <a:extLst>
              <a:ext uri="{FF2B5EF4-FFF2-40B4-BE49-F238E27FC236}">
                <a16:creationId xmlns:a16="http://schemas.microsoft.com/office/drawing/2014/main" id="{9E09B6E2-8938-E67A-33EE-D192D41C56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BE1D63E-FBC9-FCB6-112B-B8401D9B9C6B}"/>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239226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9E1D-0FF5-CEC4-807A-389553755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EC284EF-0BBB-7FEC-8436-7A56C1804A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2C1702D-2729-DEB1-7CB1-E727E219D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230C31-53E4-92EA-1129-08B5659D9443}"/>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6" name="Footer Placeholder 5">
            <a:extLst>
              <a:ext uri="{FF2B5EF4-FFF2-40B4-BE49-F238E27FC236}">
                <a16:creationId xmlns:a16="http://schemas.microsoft.com/office/drawing/2014/main" id="{3CA62961-3C07-61C8-33E6-0200BE0E92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9952E9-78D4-3E5A-400F-7DBD597E7B95}"/>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682139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FE38-E347-2BB3-E632-903F216B99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B085A11-1DEB-24D9-CD76-AC84B2CA0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539D488-FB3B-7783-9DE6-02A1BF629B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45D786-C582-0722-DE10-18A6D563909B}"/>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6" name="Footer Placeholder 5">
            <a:extLst>
              <a:ext uri="{FF2B5EF4-FFF2-40B4-BE49-F238E27FC236}">
                <a16:creationId xmlns:a16="http://schemas.microsoft.com/office/drawing/2014/main" id="{204E1AA4-620B-438E-DDE6-90B92D386A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A0F674-8073-B4B0-8843-B8A907903913}"/>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101246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431B-787F-E41A-A64A-4A98536B9A7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7AC6AD-F874-A82A-50F7-778F462416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9FE1DC-AAA3-7C16-02A1-E838AECE8859}"/>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FC8D9D49-7F00-2D5E-BED6-EC4F5DC07C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D1966F-E23B-6F30-EEF9-FA377615C470}"/>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725153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7BB7AD-26DF-7CD1-E2FE-C831E40195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68AE49-9132-5380-A79E-31B0C1A2FF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4E77AE-E5A6-8FA3-A3BF-5E2303ACC967}"/>
              </a:ext>
            </a:extLst>
          </p:cNvPr>
          <p:cNvSpPr>
            <a:spLocks noGrp="1"/>
          </p:cNvSpPr>
          <p:nvPr>
            <p:ph type="dt" sz="half" idx="10"/>
          </p:nvPr>
        </p:nvSpPr>
        <p:spPr/>
        <p:txBody>
          <a:body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E84254B8-F433-2443-24D7-9A469777BF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0D083A-C361-EA66-F36E-DEE66EEC0D1C}"/>
              </a:ext>
            </a:extLst>
          </p:cNvPr>
          <p:cNvSpPr>
            <a:spLocks noGrp="1"/>
          </p:cNvSpPr>
          <p:nvPr>
            <p:ph type="sldNum" sz="quarter" idx="12"/>
          </p:nvPr>
        </p:nvSpPr>
        <p:spPr/>
        <p:txBody>
          <a:bodyPr/>
          <a:lstStyle/>
          <a:p>
            <a:fld id="{9E82D136-CEA4-4237-8DFC-52185F43659C}" type="slidenum">
              <a:rPr lang="en-GB" smtClean="0"/>
              <a:t>‹#›</a:t>
            </a:fld>
            <a:endParaRPr lang="en-GB"/>
          </a:p>
        </p:txBody>
      </p:sp>
    </p:spTree>
    <p:extLst>
      <p:ext uri="{BB962C8B-B14F-4D97-AF65-F5344CB8AC3E}">
        <p14:creationId xmlns:p14="http://schemas.microsoft.com/office/powerpoint/2010/main" val="411722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BF441F-2BA4-4139-EF45-22D20F2AA4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B5047E-99AC-2240-9C3E-1083533290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04B3A3-9F8D-D53B-4724-265160520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35A407-585E-42D5-87CB-9F35842ED541}" type="datetimeFigureOut">
              <a:rPr lang="en-GB" smtClean="0"/>
              <a:t>20/04/2026</a:t>
            </a:fld>
            <a:endParaRPr lang="en-GB"/>
          </a:p>
        </p:txBody>
      </p:sp>
      <p:sp>
        <p:nvSpPr>
          <p:cNvPr id="5" name="Footer Placeholder 4">
            <a:extLst>
              <a:ext uri="{FF2B5EF4-FFF2-40B4-BE49-F238E27FC236}">
                <a16:creationId xmlns:a16="http://schemas.microsoft.com/office/drawing/2014/main" id="{B1EC6E4A-B47E-E2B2-2745-BC3E65F2EB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78BE1B8-86E1-5A15-F9C8-69180E05A9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82D136-CEA4-4237-8DFC-52185F43659C}" type="slidenum">
              <a:rPr lang="en-GB" smtClean="0"/>
              <a:t>‹#›</a:t>
            </a:fld>
            <a:endParaRPr lang="en-GB"/>
          </a:p>
        </p:txBody>
      </p:sp>
    </p:spTree>
    <p:extLst>
      <p:ext uri="{BB962C8B-B14F-4D97-AF65-F5344CB8AC3E}">
        <p14:creationId xmlns:p14="http://schemas.microsoft.com/office/powerpoint/2010/main" val="3475701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26EF2-F145-5A61-E06C-7220F944A31E}"/>
            </a:ext>
          </a:extLst>
        </p:cNvPr>
        <p:cNvGrpSpPr/>
        <p:nvPr/>
      </p:nvGrpSpPr>
      <p:grpSpPr>
        <a:xfrm>
          <a:off x="0" y="0"/>
          <a:ext cx="0" cy="0"/>
          <a:chOff x="0" y="0"/>
          <a:chExt cx="0" cy="0"/>
        </a:xfrm>
      </p:grpSpPr>
      <p:pic>
        <p:nvPicPr>
          <p:cNvPr id="2" name="Picture 1" descr="A notebook with a drawing of a person&#10;&#10;Description automatically generated with medium confidence">
            <a:extLst>
              <a:ext uri="{FF2B5EF4-FFF2-40B4-BE49-F238E27FC236}">
                <a16:creationId xmlns:a16="http://schemas.microsoft.com/office/drawing/2014/main" id="{E93C45B3-93FE-6CC6-6194-F29522532AD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43216" y="784122"/>
            <a:ext cx="3783696" cy="5529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1">
            <a:extLst>
              <a:ext uri="{FF2B5EF4-FFF2-40B4-BE49-F238E27FC236}">
                <a16:creationId xmlns:a16="http://schemas.microsoft.com/office/drawing/2014/main" id="{DB66C633-7FEC-6A95-5A44-5AD0760BB3E4}"/>
              </a:ext>
            </a:extLst>
          </p:cNvPr>
          <p:cNvSpPr>
            <a:spLocks noGrp="1"/>
          </p:cNvSpPr>
          <p:nvPr>
            <p:ph type="ctrTitle"/>
          </p:nvPr>
        </p:nvSpPr>
        <p:spPr>
          <a:xfrm>
            <a:off x="4984952" y="306285"/>
            <a:ext cx="4778477" cy="477837"/>
          </a:xfrm>
        </p:spPr>
        <p:txBody>
          <a:bodyPr>
            <a:normAutofit fontScale="90000"/>
          </a:bodyPr>
          <a:lstStyle/>
          <a:p>
            <a:pPr algn="l"/>
            <a:r>
              <a:rPr lang="en-GB" sz="3200" b="1" dirty="0">
                <a:highlight>
                  <a:srgbClr val="FFFF00"/>
                </a:highlight>
              </a:rPr>
              <a:t>Character Design: WAGOLL</a:t>
            </a:r>
          </a:p>
        </p:txBody>
      </p:sp>
      <p:sp>
        <p:nvSpPr>
          <p:cNvPr id="5" name="TextBox 4">
            <a:extLst>
              <a:ext uri="{FF2B5EF4-FFF2-40B4-BE49-F238E27FC236}">
                <a16:creationId xmlns:a16="http://schemas.microsoft.com/office/drawing/2014/main" id="{2A3F6044-986D-09FA-04B3-F01EB092A455}"/>
              </a:ext>
            </a:extLst>
          </p:cNvPr>
          <p:cNvSpPr txBox="1"/>
          <p:nvPr/>
        </p:nvSpPr>
        <p:spPr>
          <a:xfrm>
            <a:off x="4984952" y="963559"/>
            <a:ext cx="6263151" cy="5909310"/>
          </a:xfrm>
          <a:prstGeom prst="rect">
            <a:avLst/>
          </a:prstGeom>
          <a:noFill/>
        </p:spPr>
        <p:txBody>
          <a:bodyPr wrap="square" rtlCol="0">
            <a:spAutoFit/>
          </a:bodyPr>
          <a:lstStyle/>
          <a:p>
            <a:r>
              <a:rPr lang="en-GB" b="1" dirty="0">
                <a:highlight>
                  <a:srgbClr val="FFFF00"/>
                </a:highlight>
              </a:rPr>
              <a:t>Key Character Design Tips for GCSE Graphics Students:</a:t>
            </a:r>
          </a:p>
          <a:p>
            <a:endParaRPr lang="en-GB" dirty="0"/>
          </a:p>
          <a:p>
            <a:r>
              <a:rPr lang="en-GB" b="1" dirty="0"/>
              <a:t>Document Your Process:</a:t>
            </a:r>
            <a:r>
              <a:rPr lang="en-GB" dirty="0"/>
              <a:t> Keep a record of your entire design process, from brainstorming to final design. This is crucial for your GCSE coursework. Include sketches, mood boards, colour palettes, and written explanations. Show where you have worked from primary sources where possible.</a:t>
            </a:r>
          </a:p>
          <a:p>
            <a:endParaRPr lang="en-GB" dirty="0"/>
          </a:p>
          <a:p>
            <a:r>
              <a:rPr lang="en-GB" b="1" dirty="0"/>
              <a:t>Annotate Your Work:</a:t>
            </a:r>
            <a:r>
              <a:rPr lang="en-GB" dirty="0"/>
              <a:t> Explain your design choices. Why did you choose a particular pose? Why did you select those colours? This shows that you're thinking critically about your work.</a:t>
            </a:r>
          </a:p>
          <a:p>
            <a:endParaRPr lang="en-GB" dirty="0"/>
          </a:p>
          <a:p>
            <a:r>
              <a:rPr lang="en-GB" b="1" dirty="0"/>
              <a:t>Experiment &amp; Explore:</a:t>
            </a:r>
            <a:r>
              <a:rPr lang="en-GB" dirty="0"/>
              <a:t> Don't be afraid to try new things and experiment with different styles. The more you explore, the more you'll learn. This will provide evidence for all assessment objectives. </a:t>
            </a:r>
          </a:p>
          <a:p>
            <a:endParaRPr lang="en-GB" dirty="0"/>
          </a:p>
          <a:p>
            <a:r>
              <a:rPr lang="en-GB" i="1" dirty="0">
                <a:highlight>
                  <a:srgbClr val="00FFFF"/>
                </a:highlight>
              </a:rPr>
              <a:t>Good luck with your character designs! Remember to be creative and have fun!</a:t>
            </a:r>
          </a:p>
          <a:p>
            <a:endParaRPr lang="en-GB" dirty="0"/>
          </a:p>
        </p:txBody>
      </p:sp>
    </p:spTree>
    <p:extLst>
      <p:ext uri="{BB962C8B-B14F-4D97-AF65-F5344CB8AC3E}">
        <p14:creationId xmlns:p14="http://schemas.microsoft.com/office/powerpoint/2010/main" val="1265205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F3D31-A40A-4375-7457-4934FFCA4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91040-4BE1-C970-BC06-678F0469613A}"/>
              </a:ext>
            </a:extLst>
          </p:cNvPr>
          <p:cNvSpPr>
            <a:spLocks noGrp="1"/>
          </p:cNvSpPr>
          <p:nvPr>
            <p:ph type="ctrTitle"/>
          </p:nvPr>
        </p:nvSpPr>
        <p:spPr>
          <a:xfrm>
            <a:off x="8817158" y="702807"/>
            <a:ext cx="4778477" cy="477837"/>
          </a:xfrm>
        </p:spPr>
        <p:txBody>
          <a:bodyPr>
            <a:noAutofit/>
          </a:bodyPr>
          <a:lstStyle/>
          <a:p>
            <a:pPr algn="l"/>
            <a:r>
              <a:rPr lang="en-GB" sz="2000" dirty="0">
                <a:highlight>
                  <a:srgbClr val="FFFF00"/>
                </a:highlight>
              </a:rPr>
              <a:t>Character Design: </a:t>
            </a:r>
            <a:r>
              <a:rPr lang="en-GB" sz="2000" b="1" dirty="0">
                <a:highlight>
                  <a:srgbClr val="FFFF00"/>
                </a:highlight>
              </a:rPr>
              <a:t>Scamps</a:t>
            </a:r>
          </a:p>
        </p:txBody>
      </p:sp>
      <p:sp>
        <p:nvSpPr>
          <p:cNvPr id="3" name="TextBox 2">
            <a:extLst>
              <a:ext uri="{FF2B5EF4-FFF2-40B4-BE49-F238E27FC236}">
                <a16:creationId xmlns:a16="http://schemas.microsoft.com/office/drawing/2014/main" id="{C0E866A0-34F5-C3AB-B97D-7DAFFE161D71}"/>
              </a:ext>
            </a:extLst>
          </p:cNvPr>
          <p:cNvSpPr txBox="1"/>
          <p:nvPr/>
        </p:nvSpPr>
        <p:spPr>
          <a:xfrm>
            <a:off x="8817158" y="1547871"/>
            <a:ext cx="3234167" cy="4770537"/>
          </a:xfrm>
          <a:prstGeom prst="rect">
            <a:avLst/>
          </a:prstGeom>
          <a:noFill/>
        </p:spPr>
        <p:txBody>
          <a:bodyPr wrap="square" rtlCol="0">
            <a:spAutoFit/>
          </a:bodyPr>
          <a:lstStyle/>
          <a:p>
            <a:pPr>
              <a:buFont typeface="Arial" panose="020B0604020202020204" pitchFamily="34" charset="0"/>
              <a:buChar char="•"/>
            </a:pPr>
            <a:r>
              <a:rPr lang="en-GB" sz="1600" b="1" dirty="0"/>
              <a:t>Exploration:</a:t>
            </a:r>
            <a:r>
              <a:rPr lang="en-GB" sz="1600" dirty="0"/>
              <a:t> Start with quick, small sketches (thumbnails or scamps). Focus on exploring different shapes, poses, and proportions. Don't worry about detail at this stage. Aim for variety. Try different silhouettes – can you recognize the character just from its shape?</a:t>
            </a:r>
          </a:p>
          <a:p>
            <a:pPr>
              <a:buFont typeface="Arial" panose="020B0604020202020204" pitchFamily="34" charset="0"/>
              <a:buChar char="•"/>
            </a:pPr>
            <a:endParaRPr lang="en-GB" sz="1600" dirty="0"/>
          </a:p>
          <a:p>
            <a:pPr>
              <a:buFont typeface="Arial" panose="020B0604020202020204" pitchFamily="34" charset="0"/>
              <a:buChar char="•"/>
            </a:pPr>
            <a:r>
              <a:rPr lang="en-GB" sz="1600" b="1" dirty="0"/>
              <a:t>Variations:</a:t>
            </a:r>
            <a:r>
              <a:rPr lang="en-GB" sz="1600" dirty="0"/>
              <a:t> Create many thumbnails. The more you explore, the better your final design will be.</a:t>
            </a:r>
          </a:p>
          <a:p>
            <a:pPr>
              <a:buFont typeface="Arial" panose="020B0604020202020204" pitchFamily="34" charset="0"/>
              <a:buChar char="•"/>
            </a:pPr>
            <a:endParaRPr lang="en-GB" sz="1600" dirty="0"/>
          </a:p>
          <a:p>
            <a:pPr>
              <a:buFont typeface="Arial" panose="020B0604020202020204" pitchFamily="34" charset="0"/>
              <a:buChar char="•"/>
            </a:pPr>
            <a:r>
              <a:rPr lang="en-GB" sz="1600" i="1" dirty="0">
                <a:highlight>
                  <a:srgbClr val="00FFFF"/>
                </a:highlight>
              </a:rPr>
              <a:t>“The investigation process shows exceptional critical understanding of the context of own ideas and the sources which have informed them” </a:t>
            </a:r>
            <a:r>
              <a:rPr lang="en-GB" sz="1600" b="1" i="1" dirty="0">
                <a:highlight>
                  <a:srgbClr val="00FFFF"/>
                </a:highlight>
              </a:rPr>
              <a:t>(16-18/18 for a grade 9)</a:t>
            </a:r>
          </a:p>
        </p:txBody>
      </p:sp>
      <p:pic>
        <p:nvPicPr>
          <p:cNvPr id="4" name="Picture 3" descr="A book with stuffed animals&#10;&#10;AI-generated content may be incorrect.">
            <a:extLst>
              <a:ext uri="{FF2B5EF4-FFF2-40B4-BE49-F238E27FC236}">
                <a16:creationId xmlns:a16="http://schemas.microsoft.com/office/drawing/2014/main" id="{4E094349-E23A-FA5A-1B0D-857F952A536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40675" y="405702"/>
            <a:ext cx="8541412" cy="6046596"/>
          </a:xfrm>
          <a:prstGeom prst="rect">
            <a:avLst/>
          </a:prstGeom>
        </p:spPr>
      </p:pic>
      <p:sp>
        <p:nvSpPr>
          <p:cNvPr id="5" name="Title 1">
            <a:extLst>
              <a:ext uri="{FF2B5EF4-FFF2-40B4-BE49-F238E27FC236}">
                <a16:creationId xmlns:a16="http://schemas.microsoft.com/office/drawing/2014/main" id="{E1BBDE4C-5425-738A-DDF0-F3EFF626067D}"/>
              </a:ext>
            </a:extLst>
          </p:cNvPr>
          <p:cNvSpPr txBox="1">
            <a:spLocks/>
          </p:cNvSpPr>
          <p:nvPr/>
        </p:nvSpPr>
        <p:spPr>
          <a:xfrm>
            <a:off x="8817158" y="258238"/>
            <a:ext cx="6577781" cy="4778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800" b="1" dirty="0">
                <a:highlight>
                  <a:srgbClr val="FFFF00"/>
                </a:highlight>
              </a:rPr>
              <a:t>Develop (AO1)</a:t>
            </a:r>
          </a:p>
        </p:txBody>
      </p:sp>
    </p:spTree>
    <p:extLst>
      <p:ext uri="{BB962C8B-B14F-4D97-AF65-F5344CB8AC3E}">
        <p14:creationId xmlns:p14="http://schemas.microsoft.com/office/powerpoint/2010/main" val="1204415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2049B-3309-D606-60D9-D768CD6097C9}"/>
            </a:ext>
          </a:extLst>
        </p:cNvPr>
        <p:cNvGrpSpPr/>
        <p:nvPr/>
      </p:nvGrpSpPr>
      <p:grpSpPr>
        <a:xfrm>
          <a:off x="0" y="0"/>
          <a:ext cx="0" cy="0"/>
          <a:chOff x="0" y="0"/>
          <a:chExt cx="0" cy="0"/>
        </a:xfrm>
      </p:grpSpPr>
      <p:pic>
        <p:nvPicPr>
          <p:cNvPr id="17" name="Picture 16" descr="A page of a paper with drawings&#10;&#10;Description automatically generated">
            <a:extLst>
              <a:ext uri="{FF2B5EF4-FFF2-40B4-BE49-F238E27FC236}">
                <a16:creationId xmlns:a16="http://schemas.microsoft.com/office/drawing/2014/main" id="{2CBCEEF9-9D4C-B14F-7080-B2165F649DD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3166" y="386687"/>
            <a:ext cx="4239257" cy="60829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D98ABB38-AC25-151A-E89D-E8468281B374}"/>
              </a:ext>
            </a:extLst>
          </p:cNvPr>
          <p:cNvSpPr txBox="1"/>
          <p:nvPr/>
        </p:nvSpPr>
        <p:spPr>
          <a:xfrm>
            <a:off x="5245718" y="1863700"/>
            <a:ext cx="3287625" cy="4801314"/>
          </a:xfrm>
          <a:prstGeom prst="rect">
            <a:avLst/>
          </a:prstGeom>
          <a:noFill/>
        </p:spPr>
        <p:txBody>
          <a:bodyPr wrap="square" rtlCol="0">
            <a:spAutoFit/>
          </a:bodyPr>
          <a:lstStyle/>
          <a:p>
            <a:r>
              <a:rPr lang="en-GB" b="1" dirty="0"/>
              <a:t>Choose Your Favourites:</a:t>
            </a:r>
            <a:r>
              <a:rPr lang="en-GB" dirty="0"/>
              <a:t> Select 2-3 of your strongest thumbnails and develop them further. These sketches should be larger and more detailed.</a:t>
            </a:r>
          </a:p>
          <a:p>
            <a:endParaRPr lang="en-GB" dirty="0"/>
          </a:p>
          <a:p>
            <a:r>
              <a:rPr lang="en-GB" b="1" dirty="0"/>
              <a:t>Pose &amp; Anatomy:</a:t>
            </a:r>
            <a:r>
              <a:rPr lang="en-GB" dirty="0"/>
              <a:t> Think about the character's pose. Is it dynamic and action-oriented, or static and thoughtful? If your character is humanoid or animalistic, consider basic anatomy. Don't get bogged down in realism unless it's necessary for your design, but a basic understanding will improve your sketches.</a:t>
            </a:r>
          </a:p>
        </p:txBody>
      </p:sp>
      <p:sp>
        <p:nvSpPr>
          <p:cNvPr id="3" name="Title 1">
            <a:extLst>
              <a:ext uri="{FF2B5EF4-FFF2-40B4-BE49-F238E27FC236}">
                <a16:creationId xmlns:a16="http://schemas.microsoft.com/office/drawing/2014/main" id="{BA7C72BF-1612-58F6-2840-568488FB1F37}"/>
              </a:ext>
            </a:extLst>
          </p:cNvPr>
          <p:cNvSpPr>
            <a:spLocks noGrp="1"/>
          </p:cNvSpPr>
          <p:nvPr>
            <p:ph type="ctrTitle"/>
          </p:nvPr>
        </p:nvSpPr>
        <p:spPr>
          <a:xfrm>
            <a:off x="5243187" y="940521"/>
            <a:ext cx="6577781" cy="477837"/>
          </a:xfrm>
        </p:spPr>
        <p:txBody>
          <a:bodyPr>
            <a:noAutofit/>
          </a:bodyPr>
          <a:lstStyle/>
          <a:p>
            <a:pPr algn="l"/>
            <a:r>
              <a:rPr lang="en-GB" sz="2800" b="1" dirty="0">
                <a:highlight>
                  <a:srgbClr val="FFFF00"/>
                </a:highlight>
              </a:rPr>
              <a:t>Refine (AO2)</a:t>
            </a:r>
          </a:p>
        </p:txBody>
      </p:sp>
      <p:sp>
        <p:nvSpPr>
          <p:cNvPr id="5" name="TextBox 4">
            <a:extLst>
              <a:ext uri="{FF2B5EF4-FFF2-40B4-BE49-F238E27FC236}">
                <a16:creationId xmlns:a16="http://schemas.microsoft.com/office/drawing/2014/main" id="{42507345-E35C-3AB6-9BF3-1F73A198D2DD}"/>
              </a:ext>
            </a:extLst>
          </p:cNvPr>
          <p:cNvSpPr txBox="1"/>
          <p:nvPr/>
        </p:nvSpPr>
        <p:spPr>
          <a:xfrm>
            <a:off x="8533343" y="192986"/>
            <a:ext cx="3380591" cy="2862322"/>
          </a:xfrm>
          <a:prstGeom prst="rect">
            <a:avLst/>
          </a:prstGeom>
          <a:noFill/>
        </p:spPr>
        <p:txBody>
          <a:bodyPr wrap="square">
            <a:spAutoFit/>
          </a:bodyPr>
          <a:lstStyle/>
          <a:p>
            <a:r>
              <a:rPr lang="en-GB" sz="1800" i="1" dirty="0">
                <a:highlight>
                  <a:srgbClr val="00FFFF"/>
                </a:highlight>
              </a:rPr>
              <a:t>“Exceptional ability to select and experiment with media, materials and processes appropriate to personal intentions” </a:t>
            </a:r>
          </a:p>
          <a:p>
            <a:endParaRPr lang="en-GB" sz="1800" b="1" i="1" dirty="0">
              <a:highlight>
                <a:srgbClr val="00FFFF"/>
              </a:highlight>
            </a:endParaRPr>
          </a:p>
          <a:p>
            <a:r>
              <a:rPr lang="en-GB" sz="1800" i="1" dirty="0">
                <a:highlight>
                  <a:srgbClr val="00FFFF"/>
                </a:highlight>
              </a:rPr>
              <a:t>“Exceptional ability to explore ideas through a process of experimentation and review” </a:t>
            </a:r>
            <a:br>
              <a:rPr lang="en-GB" sz="1800" i="1" dirty="0">
                <a:highlight>
                  <a:srgbClr val="00FFFF"/>
                </a:highlight>
              </a:rPr>
            </a:br>
            <a:r>
              <a:rPr lang="en-GB" sz="1800" b="1" i="1" dirty="0">
                <a:highlight>
                  <a:srgbClr val="00FFFF"/>
                </a:highlight>
              </a:rPr>
              <a:t>(16-18/18 for a grade 9)</a:t>
            </a:r>
          </a:p>
        </p:txBody>
      </p:sp>
      <p:sp>
        <p:nvSpPr>
          <p:cNvPr id="6" name="TextBox 5">
            <a:extLst>
              <a:ext uri="{FF2B5EF4-FFF2-40B4-BE49-F238E27FC236}">
                <a16:creationId xmlns:a16="http://schemas.microsoft.com/office/drawing/2014/main" id="{9A7E8492-A94F-2BD8-F341-4F28D8D0C765}"/>
              </a:ext>
            </a:extLst>
          </p:cNvPr>
          <p:cNvSpPr txBox="1"/>
          <p:nvPr/>
        </p:nvSpPr>
        <p:spPr>
          <a:xfrm>
            <a:off x="8533343" y="3248694"/>
            <a:ext cx="3287625" cy="3416320"/>
          </a:xfrm>
          <a:prstGeom prst="rect">
            <a:avLst/>
          </a:prstGeom>
          <a:noFill/>
        </p:spPr>
        <p:txBody>
          <a:bodyPr wrap="square" rtlCol="0">
            <a:spAutoFit/>
          </a:bodyPr>
          <a:lstStyle/>
          <a:p>
            <a:endParaRPr lang="en-GB" dirty="0"/>
          </a:p>
          <a:p>
            <a:r>
              <a:rPr lang="en-GB" b="1" dirty="0"/>
              <a:t>Facial Features &amp; Expressions:</a:t>
            </a:r>
            <a:r>
              <a:rPr lang="en-GB" dirty="0"/>
              <a:t> Experiment with different facial features and expressions to convey the character's personality.</a:t>
            </a:r>
          </a:p>
          <a:p>
            <a:endParaRPr lang="en-GB" dirty="0"/>
          </a:p>
          <a:p>
            <a:r>
              <a:rPr lang="en-GB" b="1" dirty="0"/>
              <a:t>Clothing &amp; Accessories:</a:t>
            </a:r>
            <a:r>
              <a:rPr lang="en-GB" dirty="0"/>
              <a:t> Design the character's clothing and accessories. These should complement their personality and backstory.</a:t>
            </a:r>
          </a:p>
        </p:txBody>
      </p:sp>
    </p:spTree>
    <p:extLst>
      <p:ext uri="{BB962C8B-B14F-4D97-AF65-F5344CB8AC3E}">
        <p14:creationId xmlns:p14="http://schemas.microsoft.com/office/powerpoint/2010/main" val="3451933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628B3-2D4A-2D9C-DF57-D0127A1837B7}"/>
            </a:ext>
          </a:extLst>
        </p:cNvPr>
        <p:cNvGrpSpPr/>
        <p:nvPr/>
      </p:nvGrpSpPr>
      <p:grpSpPr>
        <a:xfrm>
          <a:off x="0" y="0"/>
          <a:ext cx="0" cy="0"/>
          <a:chOff x="0" y="0"/>
          <a:chExt cx="0" cy="0"/>
        </a:xfrm>
      </p:grpSpPr>
      <p:pic>
        <p:nvPicPr>
          <p:cNvPr id="15" name="Picture 14" descr="A collage of stuffed animals&#10;&#10;Description automatically generated">
            <a:extLst>
              <a:ext uri="{FF2B5EF4-FFF2-40B4-BE49-F238E27FC236}">
                <a16:creationId xmlns:a16="http://schemas.microsoft.com/office/drawing/2014/main" id="{C39FCE47-2735-E194-E941-D63A2DA28B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68224" y="298423"/>
            <a:ext cx="4318407" cy="6181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40E60A72-D550-7BF5-BB2F-11916BB7D397}"/>
              </a:ext>
            </a:extLst>
          </p:cNvPr>
          <p:cNvSpPr txBox="1"/>
          <p:nvPr/>
        </p:nvSpPr>
        <p:spPr>
          <a:xfrm>
            <a:off x="7765209" y="1798954"/>
            <a:ext cx="3858567" cy="4247317"/>
          </a:xfrm>
          <a:prstGeom prst="rect">
            <a:avLst/>
          </a:prstGeom>
          <a:noFill/>
        </p:spPr>
        <p:txBody>
          <a:bodyPr wrap="square" rtlCol="0">
            <a:spAutoFit/>
          </a:bodyPr>
          <a:lstStyle/>
          <a:p>
            <a:r>
              <a:rPr lang="en-GB" b="1" dirty="0"/>
              <a:t>Feedback &amp; Iteration:</a:t>
            </a:r>
          </a:p>
          <a:p>
            <a:endParaRPr lang="en-GB" dirty="0"/>
          </a:p>
          <a:p>
            <a:r>
              <a:rPr lang="en-GB" b="1" dirty="0"/>
              <a:t>Get Feedback:</a:t>
            </a:r>
            <a:r>
              <a:rPr lang="en-GB" dirty="0"/>
              <a:t> Show your sketches to others (teachers, classmates, friends) and get their feedback. What works well? What could be improved?</a:t>
            </a:r>
          </a:p>
          <a:p>
            <a:endParaRPr lang="en-GB" dirty="0"/>
          </a:p>
          <a:p>
            <a:r>
              <a:rPr lang="en-GB" b="1" dirty="0"/>
              <a:t>Revise &amp; Refine:</a:t>
            </a:r>
            <a:r>
              <a:rPr lang="en-GB" dirty="0"/>
              <a:t> Use the feedback to revise and refine your sketches. This is an iterative process. Don't be afraid to make changes. Remember to work from primary sources if you can, taking your own photographs and sketching from life.</a:t>
            </a:r>
          </a:p>
        </p:txBody>
      </p:sp>
      <p:sp>
        <p:nvSpPr>
          <p:cNvPr id="3" name="Title 1">
            <a:extLst>
              <a:ext uri="{FF2B5EF4-FFF2-40B4-BE49-F238E27FC236}">
                <a16:creationId xmlns:a16="http://schemas.microsoft.com/office/drawing/2014/main" id="{D19F9272-F027-6512-C5D0-165AD32C4323}"/>
              </a:ext>
            </a:extLst>
          </p:cNvPr>
          <p:cNvSpPr>
            <a:spLocks noGrp="1"/>
          </p:cNvSpPr>
          <p:nvPr>
            <p:ph type="ctrTitle"/>
          </p:nvPr>
        </p:nvSpPr>
        <p:spPr>
          <a:xfrm>
            <a:off x="5614219" y="1113180"/>
            <a:ext cx="6577781" cy="477837"/>
          </a:xfrm>
        </p:spPr>
        <p:txBody>
          <a:bodyPr>
            <a:noAutofit/>
          </a:bodyPr>
          <a:lstStyle/>
          <a:p>
            <a:pPr algn="l"/>
            <a:r>
              <a:rPr lang="en-GB" sz="2800" dirty="0">
                <a:highlight>
                  <a:srgbClr val="FFFF00"/>
                </a:highlight>
              </a:rPr>
              <a:t>Character Design: </a:t>
            </a:r>
            <a:br>
              <a:rPr lang="en-GB" sz="2800" dirty="0">
                <a:highlight>
                  <a:srgbClr val="FFFF00"/>
                </a:highlight>
              </a:rPr>
            </a:br>
            <a:r>
              <a:rPr lang="en-GB" sz="2800" b="1" dirty="0">
                <a:highlight>
                  <a:srgbClr val="FFFF00"/>
                </a:highlight>
              </a:rPr>
              <a:t>Development &amp; Feedback</a:t>
            </a:r>
          </a:p>
        </p:txBody>
      </p:sp>
      <p:sp>
        <p:nvSpPr>
          <p:cNvPr id="4" name="Title 1">
            <a:extLst>
              <a:ext uri="{FF2B5EF4-FFF2-40B4-BE49-F238E27FC236}">
                <a16:creationId xmlns:a16="http://schemas.microsoft.com/office/drawing/2014/main" id="{A058D106-086D-249D-3780-C33C23E58269}"/>
              </a:ext>
            </a:extLst>
          </p:cNvPr>
          <p:cNvSpPr txBox="1">
            <a:spLocks/>
          </p:cNvSpPr>
          <p:nvPr/>
        </p:nvSpPr>
        <p:spPr>
          <a:xfrm>
            <a:off x="568225" y="6350558"/>
            <a:ext cx="2275460" cy="3013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200" b="1" dirty="0">
                <a:highlight>
                  <a:srgbClr val="FFFF00"/>
                </a:highlight>
              </a:rPr>
              <a:t>Sketches from primary sources</a:t>
            </a:r>
          </a:p>
        </p:txBody>
      </p:sp>
      <p:sp>
        <p:nvSpPr>
          <p:cNvPr id="5" name="Title 1">
            <a:extLst>
              <a:ext uri="{FF2B5EF4-FFF2-40B4-BE49-F238E27FC236}">
                <a16:creationId xmlns:a16="http://schemas.microsoft.com/office/drawing/2014/main" id="{40C15D7F-095A-9490-B23A-CD866A55C2FF}"/>
              </a:ext>
            </a:extLst>
          </p:cNvPr>
          <p:cNvSpPr txBox="1">
            <a:spLocks/>
          </p:cNvSpPr>
          <p:nvPr/>
        </p:nvSpPr>
        <p:spPr>
          <a:xfrm>
            <a:off x="4970749" y="2602523"/>
            <a:ext cx="2519588" cy="3331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200" b="1" dirty="0">
                <a:highlight>
                  <a:srgbClr val="FFFF00"/>
                </a:highlight>
              </a:rPr>
              <a:t>Sketches from secondary sources</a:t>
            </a:r>
          </a:p>
        </p:txBody>
      </p:sp>
      <p:pic>
        <p:nvPicPr>
          <p:cNvPr id="7" name="Picture 6" descr="A sketchbook with pictures of bears&#10;&#10;AI-generated content may be incorrect.">
            <a:extLst>
              <a:ext uri="{FF2B5EF4-FFF2-40B4-BE49-F238E27FC236}">
                <a16:creationId xmlns:a16="http://schemas.microsoft.com/office/drawing/2014/main" id="{85F1993D-9160-F611-9848-CCF45C546BC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075835" y="2984454"/>
            <a:ext cx="2551938" cy="3667432"/>
          </a:xfrm>
          <a:prstGeom prst="rect">
            <a:avLst/>
          </a:prstGeom>
        </p:spPr>
      </p:pic>
    </p:spTree>
    <p:extLst>
      <p:ext uri="{BB962C8B-B14F-4D97-AF65-F5344CB8AC3E}">
        <p14:creationId xmlns:p14="http://schemas.microsoft.com/office/powerpoint/2010/main" val="267427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7673F-AE7F-D5F4-EF4A-35E703FB84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BB8C53-76DE-0F5F-4F3B-15711BBA6040}"/>
              </a:ext>
            </a:extLst>
          </p:cNvPr>
          <p:cNvSpPr txBox="1"/>
          <p:nvPr/>
        </p:nvSpPr>
        <p:spPr>
          <a:xfrm>
            <a:off x="6735098" y="428178"/>
            <a:ext cx="5309419" cy="6001643"/>
          </a:xfrm>
          <a:prstGeom prst="rect">
            <a:avLst/>
          </a:prstGeom>
          <a:noFill/>
        </p:spPr>
        <p:txBody>
          <a:bodyPr wrap="square" rtlCol="0">
            <a:spAutoFit/>
          </a:bodyPr>
          <a:lstStyle/>
          <a:p>
            <a:r>
              <a:rPr lang="en-GB" sz="1600" b="1" dirty="0">
                <a:highlight>
                  <a:srgbClr val="FFFF00"/>
                </a:highlight>
              </a:rPr>
              <a:t>Final Line Art:</a:t>
            </a:r>
            <a:endParaRPr lang="en-GB" sz="1600" dirty="0">
              <a:highlight>
                <a:srgbClr val="FFFF00"/>
              </a:highlight>
            </a:endParaRPr>
          </a:p>
          <a:p>
            <a:pPr lvl="1"/>
            <a:r>
              <a:rPr lang="en-GB" sz="1600" b="1" dirty="0"/>
              <a:t>Clean Up:</a:t>
            </a:r>
            <a:r>
              <a:rPr lang="en-GB" sz="1600" dirty="0"/>
              <a:t> If you're going for a clean, polished look, create a final line drawing of your character. This could be done digitally or traditionally.</a:t>
            </a:r>
          </a:p>
          <a:p>
            <a:pPr lvl="1"/>
            <a:r>
              <a:rPr lang="en-GB" sz="1600" b="1" dirty="0"/>
              <a:t>Vary Line Weight:</a:t>
            </a:r>
            <a:r>
              <a:rPr lang="en-GB" sz="1600" dirty="0"/>
              <a:t> Use varying line weight to add depth and interest to your drawing. Thicker lines can be used for outlines and areas of shadow, while thinner lines can be used for details.</a:t>
            </a:r>
          </a:p>
          <a:p>
            <a:pPr lvl="1"/>
            <a:endParaRPr lang="en-GB" sz="1600" dirty="0"/>
          </a:p>
          <a:p>
            <a:r>
              <a:rPr lang="en-GB" sz="1600" b="1" dirty="0">
                <a:highlight>
                  <a:srgbClr val="FFFF00"/>
                </a:highlight>
              </a:rPr>
              <a:t>Colour Palette:</a:t>
            </a:r>
            <a:endParaRPr lang="en-GB" sz="1600" dirty="0">
              <a:highlight>
                <a:srgbClr val="FFFF00"/>
              </a:highlight>
            </a:endParaRPr>
          </a:p>
          <a:p>
            <a:pPr lvl="1"/>
            <a:r>
              <a:rPr lang="en-GB" sz="1600" b="1" dirty="0"/>
              <a:t>Colour Theory:</a:t>
            </a:r>
            <a:r>
              <a:rPr lang="en-GB" sz="1600" dirty="0"/>
              <a:t> Consider basic colour theory. What emotions do different colours evoke?</a:t>
            </a:r>
          </a:p>
          <a:p>
            <a:pPr lvl="1"/>
            <a:r>
              <a:rPr lang="en-GB" sz="1600" b="1" dirty="0"/>
              <a:t>Limited Palette:</a:t>
            </a:r>
            <a:r>
              <a:rPr lang="en-GB" sz="1600" dirty="0"/>
              <a:t> Start with a limited colour palette (3-5 colours) and then expand if needed. This will help to create a cohesive design.</a:t>
            </a:r>
          </a:p>
          <a:p>
            <a:pPr lvl="1"/>
            <a:r>
              <a:rPr lang="en-GB" sz="1600" b="1" dirty="0"/>
              <a:t>Test Colours:</a:t>
            </a:r>
            <a:r>
              <a:rPr lang="en-GB" sz="1600" dirty="0"/>
              <a:t> Experiment with different colour combinations. Digital tools make this easy.</a:t>
            </a:r>
          </a:p>
          <a:p>
            <a:pPr lvl="1"/>
            <a:endParaRPr lang="en-GB" sz="1600" dirty="0"/>
          </a:p>
          <a:p>
            <a:r>
              <a:rPr lang="en-GB" sz="1600" b="1" dirty="0">
                <a:highlight>
                  <a:srgbClr val="FFFF00"/>
                </a:highlight>
              </a:rPr>
              <a:t>Rendering &amp; Shading:</a:t>
            </a:r>
            <a:endParaRPr lang="en-GB" sz="1600" dirty="0">
              <a:highlight>
                <a:srgbClr val="FFFF00"/>
              </a:highlight>
            </a:endParaRPr>
          </a:p>
          <a:p>
            <a:pPr lvl="1"/>
            <a:r>
              <a:rPr lang="en-GB" sz="1600" b="1" dirty="0"/>
              <a:t>Add Depth:</a:t>
            </a:r>
            <a:r>
              <a:rPr lang="en-GB" sz="1600" dirty="0"/>
              <a:t> Add shading and highlights to your character to give it form and dimension. Think about where the light source is coming from.</a:t>
            </a:r>
          </a:p>
          <a:p>
            <a:pPr lvl="1"/>
            <a:r>
              <a:rPr lang="en-GB" sz="1600" b="1" dirty="0"/>
              <a:t>Textures (Optional):</a:t>
            </a:r>
            <a:r>
              <a:rPr lang="en-GB" sz="1600" dirty="0"/>
              <a:t> If appropriate, add textures to your character's clothing or skin.</a:t>
            </a:r>
          </a:p>
        </p:txBody>
      </p:sp>
      <p:pic>
        <p:nvPicPr>
          <p:cNvPr id="5" name="Picture 4" descr="A sketchbook with a drawing of teddy bears&#10;&#10;AI-generated content may be incorrect.">
            <a:extLst>
              <a:ext uri="{FF2B5EF4-FFF2-40B4-BE49-F238E27FC236}">
                <a16:creationId xmlns:a16="http://schemas.microsoft.com/office/drawing/2014/main" id="{BC5BABC2-47E7-2F99-E252-4F61E4D6B8A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45807" y="251198"/>
            <a:ext cx="6230675" cy="4409293"/>
          </a:xfrm>
          <a:prstGeom prst="rect">
            <a:avLst/>
          </a:prstGeom>
        </p:spPr>
      </p:pic>
      <p:sp>
        <p:nvSpPr>
          <p:cNvPr id="3" name="Title 1">
            <a:extLst>
              <a:ext uri="{FF2B5EF4-FFF2-40B4-BE49-F238E27FC236}">
                <a16:creationId xmlns:a16="http://schemas.microsoft.com/office/drawing/2014/main" id="{142CA1CC-A292-B74D-582B-087FABB1B277}"/>
              </a:ext>
            </a:extLst>
          </p:cNvPr>
          <p:cNvSpPr>
            <a:spLocks noGrp="1"/>
          </p:cNvSpPr>
          <p:nvPr>
            <p:ph type="ctrTitle"/>
          </p:nvPr>
        </p:nvSpPr>
        <p:spPr>
          <a:xfrm>
            <a:off x="790009" y="4490085"/>
            <a:ext cx="5142270" cy="2116717"/>
          </a:xfrm>
        </p:spPr>
        <p:txBody>
          <a:bodyPr>
            <a:noAutofit/>
          </a:bodyPr>
          <a:lstStyle/>
          <a:p>
            <a:pPr algn="l"/>
            <a:r>
              <a:rPr lang="en-GB" sz="2800" i="1" dirty="0">
                <a:highlight>
                  <a:srgbClr val="00FFFF"/>
                </a:highlight>
              </a:rPr>
              <a:t>Don’t forget to contextualise! Are you working in the style of an artist of designer? How has your work been influenced by theirs?</a:t>
            </a:r>
            <a:endParaRPr lang="en-GB" sz="2800" b="1" i="1" dirty="0">
              <a:highlight>
                <a:srgbClr val="00FFFF"/>
              </a:highlight>
            </a:endParaRPr>
          </a:p>
        </p:txBody>
      </p:sp>
    </p:spTree>
    <p:extLst>
      <p:ext uri="{BB962C8B-B14F-4D97-AF65-F5344CB8AC3E}">
        <p14:creationId xmlns:p14="http://schemas.microsoft.com/office/powerpoint/2010/main" val="3886349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FE9A8-4BC1-197B-5FFF-F6BEB98287B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7083FD-49C5-29CF-C7D2-F2EB1FCA6603}"/>
              </a:ext>
            </a:extLst>
          </p:cNvPr>
          <p:cNvSpPr txBox="1"/>
          <p:nvPr/>
        </p:nvSpPr>
        <p:spPr>
          <a:xfrm>
            <a:off x="8876152" y="1745005"/>
            <a:ext cx="3205316" cy="4524315"/>
          </a:xfrm>
          <a:prstGeom prst="rect">
            <a:avLst/>
          </a:prstGeom>
          <a:noFill/>
        </p:spPr>
        <p:txBody>
          <a:bodyPr wrap="square" rtlCol="0">
            <a:spAutoFit/>
          </a:bodyPr>
          <a:lstStyle/>
          <a:p>
            <a:pPr lvl="1"/>
            <a:r>
              <a:rPr lang="en-GB" sz="1600" b="1" dirty="0">
                <a:highlight>
                  <a:srgbClr val="00FFFF"/>
                </a:highlight>
              </a:rPr>
              <a:t>Background:</a:t>
            </a:r>
            <a:r>
              <a:rPr lang="en-GB" sz="1600" dirty="0">
                <a:highlight>
                  <a:srgbClr val="00FFFF"/>
                </a:highlight>
              </a:rPr>
              <a:t> </a:t>
            </a:r>
            <a:r>
              <a:rPr lang="en-GB" sz="1600" dirty="0"/>
              <a:t>Consider placing your character against a simple background to help it stand out.</a:t>
            </a:r>
          </a:p>
          <a:p>
            <a:pPr lvl="1"/>
            <a:endParaRPr lang="en-GB" sz="1600" dirty="0"/>
          </a:p>
          <a:p>
            <a:pPr lvl="1"/>
            <a:r>
              <a:rPr lang="en-GB" sz="1600" b="1" dirty="0">
                <a:highlight>
                  <a:srgbClr val="00FFFF"/>
                </a:highlight>
              </a:rPr>
              <a:t>Character Sheet:</a:t>
            </a:r>
            <a:r>
              <a:rPr lang="en-GB" sz="1600" dirty="0">
                <a:highlight>
                  <a:srgbClr val="00FFFF"/>
                </a:highlight>
              </a:rPr>
              <a:t> </a:t>
            </a:r>
            <a:r>
              <a:rPr lang="en-GB" sz="1600" dirty="0"/>
              <a:t>You may wish to create a character sheet that includes your final design, a colour palette, and a brief description of the character. This is a great way to showcase your work and demonstrate your design process. Include your thumbnails and development sketches to show how your character evolved.</a:t>
            </a:r>
          </a:p>
        </p:txBody>
      </p:sp>
      <p:pic>
        <p:nvPicPr>
          <p:cNvPr id="20" name="Picture 19" descr="A sketchbook of a teddy bear&#10;&#10;AI-generated content may be incorrect.">
            <a:extLst>
              <a:ext uri="{FF2B5EF4-FFF2-40B4-BE49-F238E27FC236}">
                <a16:creationId xmlns:a16="http://schemas.microsoft.com/office/drawing/2014/main" id="{702F18A3-1559-6253-F49F-5DF0AB24820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532" y="271305"/>
            <a:ext cx="9099146" cy="6315389"/>
          </a:xfrm>
          <a:prstGeom prst="rect">
            <a:avLst/>
          </a:prstGeom>
        </p:spPr>
      </p:pic>
      <p:sp>
        <p:nvSpPr>
          <p:cNvPr id="3" name="Title 1">
            <a:extLst>
              <a:ext uri="{FF2B5EF4-FFF2-40B4-BE49-F238E27FC236}">
                <a16:creationId xmlns:a16="http://schemas.microsoft.com/office/drawing/2014/main" id="{78A61E8B-A7F2-9330-8034-7ED344D388D0}"/>
              </a:ext>
            </a:extLst>
          </p:cNvPr>
          <p:cNvSpPr>
            <a:spLocks noGrp="1"/>
          </p:cNvSpPr>
          <p:nvPr>
            <p:ph type="ctrTitle"/>
          </p:nvPr>
        </p:nvSpPr>
        <p:spPr>
          <a:xfrm>
            <a:off x="9340645" y="921637"/>
            <a:ext cx="2536723" cy="477837"/>
          </a:xfrm>
        </p:spPr>
        <p:txBody>
          <a:bodyPr>
            <a:noAutofit/>
          </a:bodyPr>
          <a:lstStyle/>
          <a:p>
            <a:pPr algn="l"/>
            <a:r>
              <a:rPr lang="en-GB" sz="2800" b="1" dirty="0">
                <a:highlight>
                  <a:srgbClr val="FFFF00"/>
                </a:highlight>
              </a:rPr>
              <a:t>Presentation</a:t>
            </a:r>
          </a:p>
        </p:txBody>
      </p:sp>
    </p:spTree>
    <p:extLst>
      <p:ext uri="{BB962C8B-B14F-4D97-AF65-F5344CB8AC3E}">
        <p14:creationId xmlns:p14="http://schemas.microsoft.com/office/powerpoint/2010/main" val="4019987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62CD5-9AD7-45B7-E6B2-6EF1EB1CC837}"/>
            </a:ext>
          </a:extLst>
        </p:cNvPr>
        <p:cNvGrpSpPr/>
        <p:nvPr/>
      </p:nvGrpSpPr>
      <p:grpSpPr>
        <a:xfrm>
          <a:off x="0" y="0"/>
          <a:ext cx="0" cy="0"/>
          <a:chOff x="0" y="0"/>
          <a:chExt cx="0" cy="0"/>
        </a:xfrm>
      </p:grpSpPr>
      <p:pic>
        <p:nvPicPr>
          <p:cNvPr id="13" name="Picture 12" descr="A book with drawings and text&#10;&#10;AI-generated content may be incorrect.">
            <a:extLst>
              <a:ext uri="{FF2B5EF4-FFF2-40B4-BE49-F238E27FC236}">
                <a16:creationId xmlns:a16="http://schemas.microsoft.com/office/drawing/2014/main" id="{6C004306-D020-8ABD-AB5F-257CD1C352E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9738" y="439615"/>
            <a:ext cx="8531501" cy="5978769"/>
          </a:xfrm>
          <a:prstGeom prst="rect">
            <a:avLst/>
          </a:prstGeom>
        </p:spPr>
      </p:pic>
      <p:sp>
        <p:nvSpPr>
          <p:cNvPr id="12" name="TextBox 11">
            <a:extLst>
              <a:ext uri="{FF2B5EF4-FFF2-40B4-BE49-F238E27FC236}">
                <a16:creationId xmlns:a16="http://schemas.microsoft.com/office/drawing/2014/main" id="{8F043286-93C5-57C3-F540-A39D6353BCD3}"/>
              </a:ext>
            </a:extLst>
          </p:cNvPr>
          <p:cNvSpPr txBox="1"/>
          <p:nvPr/>
        </p:nvSpPr>
        <p:spPr>
          <a:xfrm>
            <a:off x="8809703" y="181957"/>
            <a:ext cx="3164739" cy="6494085"/>
          </a:xfrm>
          <a:prstGeom prst="rect">
            <a:avLst/>
          </a:prstGeom>
          <a:noFill/>
        </p:spPr>
        <p:txBody>
          <a:bodyPr wrap="square" rtlCol="0">
            <a:spAutoFit/>
          </a:bodyPr>
          <a:lstStyle/>
          <a:p>
            <a:r>
              <a:rPr lang="en-GB" sz="1600" dirty="0"/>
              <a:t>Consider how the character will work as part of a composition. Does it sit within a scene? How large will the character be within the scene? How have you come to these decisions (visual evidence!)</a:t>
            </a:r>
            <a:endParaRPr lang="en-GB" sz="1600" b="1" dirty="0">
              <a:highlight>
                <a:srgbClr val="FFFF00"/>
              </a:highlight>
            </a:endParaRPr>
          </a:p>
          <a:p>
            <a:endParaRPr lang="en-GB" sz="1600" b="1" dirty="0">
              <a:highlight>
                <a:srgbClr val="FFFF00"/>
              </a:highlight>
            </a:endParaRPr>
          </a:p>
          <a:p>
            <a:r>
              <a:rPr lang="en-GB" sz="1600" b="1" dirty="0">
                <a:highlight>
                  <a:srgbClr val="FFFF00"/>
                </a:highlight>
              </a:rPr>
              <a:t>Recording Ideas (AO3):</a:t>
            </a:r>
          </a:p>
          <a:p>
            <a:endParaRPr lang="en-GB" sz="1600" b="1" dirty="0">
              <a:highlight>
                <a:srgbClr val="FFFF00"/>
              </a:highlight>
            </a:endParaRPr>
          </a:p>
          <a:p>
            <a:pPr marL="285750" indent="-285750">
              <a:buFont typeface="Arial" panose="020B0604020202020204" pitchFamily="34" charset="0"/>
              <a:buChar char="•"/>
            </a:pPr>
            <a:r>
              <a:rPr lang="en-GB" sz="1600" dirty="0"/>
              <a:t>Work from first hand observations.</a:t>
            </a:r>
          </a:p>
          <a:p>
            <a:pPr marL="285750" indent="-285750">
              <a:buFont typeface="Arial" panose="020B0604020202020204" pitchFamily="34" charset="0"/>
              <a:buChar char="•"/>
            </a:pPr>
            <a:r>
              <a:rPr lang="en-GB" sz="1600" dirty="0"/>
              <a:t>Take high quality photos and work from your own imagery where possible.</a:t>
            </a:r>
          </a:p>
          <a:p>
            <a:pPr marL="285750" indent="-285750">
              <a:buFont typeface="Arial" panose="020B0604020202020204" pitchFamily="34" charset="0"/>
              <a:buChar char="•"/>
            </a:pPr>
            <a:r>
              <a:rPr lang="en-GB" sz="1600" dirty="0"/>
              <a:t>Use a variety of recording techniques.</a:t>
            </a:r>
          </a:p>
          <a:p>
            <a:endParaRPr lang="en-GB" sz="1600" dirty="0"/>
          </a:p>
          <a:p>
            <a:r>
              <a:rPr lang="en-GB" sz="1600" i="1" dirty="0">
                <a:highlight>
                  <a:srgbClr val="00FFFF"/>
                </a:highlight>
              </a:rPr>
              <a:t>“Exceptional ability to record ideas, observations and insights related to personal work and the work of others through visual and other methods.”</a:t>
            </a:r>
          </a:p>
          <a:p>
            <a:endParaRPr lang="en-GB" sz="1600" i="1" dirty="0">
              <a:highlight>
                <a:srgbClr val="00FFFF"/>
              </a:highlight>
            </a:endParaRPr>
          </a:p>
          <a:p>
            <a:r>
              <a:rPr lang="en-GB" sz="1600" i="1" dirty="0">
                <a:highlight>
                  <a:srgbClr val="00FFFF"/>
                </a:highlight>
              </a:rPr>
              <a:t>“Exceptional ability to record relevant to intentions” </a:t>
            </a:r>
            <a:r>
              <a:rPr lang="en-GB" sz="1600" b="1" i="1" dirty="0">
                <a:highlight>
                  <a:srgbClr val="00FFFF"/>
                </a:highlight>
              </a:rPr>
              <a:t>(16-18/18 for a grade 9)</a:t>
            </a:r>
          </a:p>
        </p:txBody>
      </p:sp>
    </p:spTree>
    <p:extLst>
      <p:ext uri="{BB962C8B-B14F-4D97-AF65-F5344CB8AC3E}">
        <p14:creationId xmlns:p14="http://schemas.microsoft.com/office/powerpoint/2010/main" val="3324934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532FC-9B90-AA1D-0020-1E394429711A}"/>
            </a:ext>
          </a:extLst>
        </p:cNvPr>
        <p:cNvGrpSpPr/>
        <p:nvPr/>
      </p:nvGrpSpPr>
      <p:grpSpPr>
        <a:xfrm>
          <a:off x="0" y="0"/>
          <a:ext cx="0" cy="0"/>
          <a:chOff x="0" y="0"/>
          <a:chExt cx="0" cy="0"/>
        </a:xfrm>
      </p:grpSpPr>
      <p:pic>
        <p:nvPicPr>
          <p:cNvPr id="19" name="Picture 18" descr="A book with a picture of a box&#10;&#10;AI-generated content may be incorrect.">
            <a:extLst>
              <a:ext uri="{FF2B5EF4-FFF2-40B4-BE49-F238E27FC236}">
                <a16:creationId xmlns:a16="http://schemas.microsoft.com/office/drawing/2014/main" id="{6DD64569-C27A-B290-0001-3B2421F07A5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6311" y="0"/>
            <a:ext cx="5098022" cy="3621588"/>
          </a:xfrm>
          <a:prstGeom prst="rect">
            <a:avLst/>
          </a:prstGeom>
        </p:spPr>
      </p:pic>
      <p:pic>
        <p:nvPicPr>
          <p:cNvPr id="8" name="Picture 7" descr="A drawing of a box&#10;&#10;AI-generated content may be incorrect.">
            <a:extLst>
              <a:ext uri="{FF2B5EF4-FFF2-40B4-BE49-F238E27FC236}">
                <a16:creationId xmlns:a16="http://schemas.microsoft.com/office/drawing/2014/main" id="{C734A96F-B98D-779B-0370-D8CA024A19D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97626" y="2135988"/>
            <a:ext cx="6950541" cy="4722012"/>
          </a:xfrm>
          <a:prstGeom prst="rect">
            <a:avLst/>
          </a:prstGeom>
        </p:spPr>
      </p:pic>
      <p:sp>
        <p:nvSpPr>
          <p:cNvPr id="10" name="TextBox 9">
            <a:extLst>
              <a:ext uri="{FF2B5EF4-FFF2-40B4-BE49-F238E27FC236}">
                <a16:creationId xmlns:a16="http://schemas.microsoft.com/office/drawing/2014/main" id="{2185853D-4C38-D471-0F68-BF872D39E0FC}"/>
              </a:ext>
            </a:extLst>
          </p:cNvPr>
          <p:cNvSpPr txBox="1"/>
          <p:nvPr/>
        </p:nvSpPr>
        <p:spPr>
          <a:xfrm>
            <a:off x="9114503" y="759862"/>
            <a:ext cx="2969342" cy="5509200"/>
          </a:xfrm>
          <a:prstGeom prst="rect">
            <a:avLst/>
          </a:prstGeom>
          <a:noFill/>
        </p:spPr>
        <p:txBody>
          <a:bodyPr wrap="square" rtlCol="0">
            <a:spAutoFit/>
          </a:bodyPr>
          <a:lstStyle/>
          <a:p>
            <a:r>
              <a:rPr lang="en-GB" sz="1600" dirty="0"/>
              <a:t>Present does </a:t>
            </a:r>
            <a:r>
              <a:rPr lang="en-GB" sz="1600" b="1" dirty="0"/>
              <a:t>not</a:t>
            </a:r>
            <a:r>
              <a:rPr lang="en-GB" sz="1600" dirty="0"/>
              <a:t> just mean the final outcome, it also reflects how you present ideas throughout your project. Your final outcome should bring together all your research and planning to a well-informed outcome that shows your strengths.</a:t>
            </a:r>
          </a:p>
          <a:p>
            <a:endParaRPr lang="en-GB" sz="1600" dirty="0"/>
          </a:p>
          <a:p>
            <a:r>
              <a:rPr lang="en-GB" sz="1600" dirty="0"/>
              <a:t>Your final outcome should make sense as a visual conclusion to your project.</a:t>
            </a:r>
          </a:p>
          <a:p>
            <a:pPr marL="285750" indent="-285750">
              <a:buFont typeface="Arial" panose="020B0604020202020204" pitchFamily="34" charset="0"/>
              <a:buChar char="•"/>
            </a:pPr>
            <a:endParaRPr lang="en-GB" sz="1600" dirty="0"/>
          </a:p>
          <a:p>
            <a:endParaRPr lang="en-GB" sz="1600" dirty="0"/>
          </a:p>
          <a:p>
            <a:r>
              <a:rPr lang="en-GB" sz="1600" i="1" dirty="0">
                <a:highlight>
                  <a:srgbClr val="00FFFF"/>
                </a:highlight>
              </a:rPr>
              <a:t>“Exceptional ability to produce a personal and meaningful response”</a:t>
            </a:r>
          </a:p>
          <a:p>
            <a:endParaRPr lang="en-GB" sz="1600" i="1" dirty="0">
              <a:highlight>
                <a:srgbClr val="00FFFF"/>
              </a:highlight>
            </a:endParaRPr>
          </a:p>
          <a:p>
            <a:r>
              <a:rPr lang="en-GB" sz="1600" i="1" dirty="0">
                <a:highlight>
                  <a:srgbClr val="00FFFF"/>
                </a:highlight>
              </a:rPr>
              <a:t>“Exceptional ability to realise intentions” </a:t>
            </a:r>
            <a:r>
              <a:rPr lang="en-GB" sz="1600" b="1" i="1" dirty="0">
                <a:highlight>
                  <a:srgbClr val="00FFFF"/>
                </a:highlight>
              </a:rPr>
              <a:t>(16-18/18 for a grade 9)</a:t>
            </a:r>
          </a:p>
        </p:txBody>
      </p:sp>
      <p:sp>
        <p:nvSpPr>
          <p:cNvPr id="14" name="TextBox 13">
            <a:extLst>
              <a:ext uri="{FF2B5EF4-FFF2-40B4-BE49-F238E27FC236}">
                <a16:creationId xmlns:a16="http://schemas.microsoft.com/office/drawing/2014/main" id="{88ADA800-458A-6DD8-AD29-873CFB11A8FB}"/>
              </a:ext>
            </a:extLst>
          </p:cNvPr>
          <p:cNvSpPr txBox="1"/>
          <p:nvPr/>
        </p:nvSpPr>
        <p:spPr>
          <a:xfrm>
            <a:off x="5510977" y="376404"/>
            <a:ext cx="3603526" cy="954107"/>
          </a:xfrm>
          <a:prstGeom prst="rect">
            <a:avLst/>
          </a:prstGeom>
          <a:noFill/>
        </p:spPr>
        <p:txBody>
          <a:bodyPr wrap="square">
            <a:spAutoFit/>
          </a:bodyPr>
          <a:lstStyle/>
          <a:p>
            <a:r>
              <a:rPr lang="en-GB" sz="2800" b="1" dirty="0">
                <a:highlight>
                  <a:srgbClr val="FFFF00"/>
                </a:highlight>
              </a:rPr>
              <a:t>Presenting Ideas </a:t>
            </a:r>
          </a:p>
          <a:p>
            <a:r>
              <a:rPr lang="en-GB" sz="2800" b="1" dirty="0">
                <a:highlight>
                  <a:srgbClr val="FFFF00"/>
                </a:highlight>
              </a:rPr>
              <a:t>and outcomes (AO4):</a:t>
            </a:r>
          </a:p>
        </p:txBody>
      </p:sp>
    </p:spTree>
    <p:extLst>
      <p:ext uri="{BB962C8B-B14F-4D97-AF65-F5344CB8AC3E}">
        <p14:creationId xmlns:p14="http://schemas.microsoft.com/office/powerpoint/2010/main" val="2543538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0d1b514-f229-43fa-8752-0032a1b0613c">
      <Terms xmlns="http://schemas.microsoft.com/office/infopath/2007/PartnerControls"/>
    </lcf76f155ced4ddcb4097134ff3c332f>
    <TaxCatchAll xmlns="85b594ab-9d88-4e98-bdf5-48799910358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C52D45-8D31-4C82-A9DE-CBE5697CD006}">
  <ds:schemaRefs>
    <ds:schemaRef ds:uri="85b594ab-9d88-4e98-bdf5-48799910358a"/>
    <ds:schemaRef ds:uri="http://schemas.microsoft.com/office/2006/documentManagement/types"/>
    <ds:schemaRef ds:uri="http://www.w3.org/XML/1998/namespace"/>
    <ds:schemaRef ds:uri="http://schemas.openxmlformats.org/package/2006/metadata/core-properties"/>
    <ds:schemaRef ds:uri="f8c34faf-981c-420a-b0a3-61458520284a"/>
    <ds:schemaRef ds:uri="http://purl.org/dc/dcmitype/"/>
    <ds:schemaRef ds:uri="http://purl.org/dc/elements/1.1/"/>
    <ds:schemaRef ds:uri="http://schemas.microsoft.com/office/infopath/2007/PartnerControls"/>
    <ds:schemaRef ds:uri="http://schemas.microsoft.com/office/2006/metadata/properties"/>
    <ds:schemaRef ds:uri="http://purl.org/dc/terms/"/>
    <ds:schemaRef ds:uri="20d1b514-f229-43fa-8752-0032a1b0613c"/>
  </ds:schemaRefs>
</ds:datastoreItem>
</file>

<file path=customXml/itemProps2.xml><?xml version="1.0" encoding="utf-8"?>
<ds:datastoreItem xmlns:ds="http://schemas.openxmlformats.org/officeDocument/2006/customXml" ds:itemID="{96FE9693-5422-4328-96DE-B955A497B7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d1b514-f229-43fa-8752-0032a1b0613c"/>
    <ds:schemaRef ds:uri="85b594ab-9d88-4e98-bdf5-487999103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6020E5-F592-4695-98CA-891A79D159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4661</TotalTime>
  <Words>987</Words>
  <Application>Microsoft Office PowerPoint</Application>
  <PresentationFormat>Widescreen</PresentationFormat>
  <Paragraphs>74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Character Design: WAGOLL</vt:lpstr>
      <vt:lpstr>Character Design: Scamps</vt:lpstr>
      <vt:lpstr>Refine (AO2)</vt:lpstr>
      <vt:lpstr>Character Design:  Development &amp; Feedback</vt:lpstr>
      <vt:lpstr>Don’t forget to contextualise! Are you working in the style of an artist of designer? How has your work been influenced by theirs?</vt:lpstr>
      <vt:lpstr>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KCrozier (CCHSG)</dc:creator>
  <cp:lastModifiedBy>JStebbing (CCHSG)</cp:lastModifiedBy>
  <cp:revision>3</cp:revision>
  <dcterms:created xsi:type="dcterms:W3CDTF">2024-11-22T13:03:32Z</dcterms:created>
  <dcterms:modified xsi:type="dcterms:W3CDTF">2026-04-20T09:59:01Z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